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2" r:id="rId2"/>
    <p:sldId id="307" r:id="rId3"/>
    <p:sldId id="308" r:id="rId4"/>
    <p:sldId id="309" r:id="rId5"/>
    <p:sldId id="310" r:id="rId6"/>
    <p:sldId id="311" r:id="rId7"/>
    <p:sldId id="312" r:id="rId8"/>
    <p:sldId id="313" r:id="rId9"/>
    <p:sldId id="314" r:id="rId10"/>
    <p:sldId id="315" r:id="rId11"/>
    <p:sldId id="316" r:id="rId12"/>
    <p:sldId id="272" r:id="rId13"/>
  </p:sldIdLst>
  <p:sldSz cx="9144000" cy="6858000" type="screen4x3"/>
  <p:notesSz cx="6858000" cy="9144000"/>
  <p:defaultTextStyle>
    <a:defPPr>
      <a:defRPr lang="ko-KR"/>
    </a:defPPr>
    <a:lvl1pPr algn="l" rtl="0" eaLnBrk="0" fontAlgn="base" hangingPunct="0">
      <a:spcBef>
        <a:spcPct val="0"/>
      </a:spcBef>
      <a:spcAft>
        <a:spcPct val="0"/>
      </a:spcAft>
      <a:defRPr kumimoji="1" kern="1200">
        <a:solidFill>
          <a:schemeClr val="tx1"/>
        </a:solidFill>
        <a:latin typeface="굴림" panose="020B0600000101010101" pitchFamily="34" charset="-127"/>
        <a:ea typeface="굴림" panose="020B0600000101010101" pitchFamily="34" charset="-127"/>
        <a:cs typeface="+mn-cs"/>
      </a:defRPr>
    </a:lvl1pPr>
    <a:lvl2pPr marL="457200" algn="l" rtl="0" eaLnBrk="0" fontAlgn="base" hangingPunct="0">
      <a:spcBef>
        <a:spcPct val="0"/>
      </a:spcBef>
      <a:spcAft>
        <a:spcPct val="0"/>
      </a:spcAft>
      <a:defRPr kumimoji="1" kern="1200">
        <a:solidFill>
          <a:schemeClr val="tx1"/>
        </a:solidFill>
        <a:latin typeface="굴림" panose="020B0600000101010101" pitchFamily="34" charset="-127"/>
        <a:ea typeface="굴림" panose="020B0600000101010101" pitchFamily="34" charset="-127"/>
        <a:cs typeface="+mn-cs"/>
      </a:defRPr>
    </a:lvl2pPr>
    <a:lvl3pPr marL="914400" algn="l" rtl="0" eaLnBrk="0" fontAlgn="base" hangingPunct="0">
      <a:spcBef>
        <a:spcPct val="0"/>
      </a:spcBef>
      <a:spcAft>
        <a:spcPct val="0"/>
      </a:spcAft>
      <a:defRPr kumimoji="1" kern="1200">
        <a:solidFill>
          <a:schemeClr val="tx1"/>
        </a:solidFill>
        <a:latin typeface="굴림" panose="020B0600000101010101" pitchFamily="34" charset="-127"/>
        <a:ea typeface="굴림" panose="020B0600000101010101" pitchFamily="34" charset="-127"/>
        <a:cs typeface="+mn-cs"/>
      </a:defRPr>
    </a:lvl3pPr>
    <a:lvl4pPr marL="1371600" algn="l" rtl="0" eaLnBrk="0" fontAlgn="base" hangingPunct="0">
      <a:spcBef>
        <a:spcPct val="0"/>
      </a:spcBef>
      <a:spcAft>
        <a:spcPct val="0"/>
      </a:spcAft>
      <a:defRPr kumimoji="1" kern="1200">
        <a:solidFill>
          <a:schemeClr val="tx1"/>
        </a:solidFill>
        <a:latin typeface="굴림" panose="020B0600000101010101" pitchFamily="34" charset="-127"/>
        <a:ea typeface="굴림" panose="020B0600000101010101" pitchFamily="34" charset="-127"/>
        <a:cs typeface="+mn-cs"/>
      </a:defRPr>
    </a:lvl4pPr>
    <a:lvl5pPr marL="1828800" algn="l" rtl="0" eaLnBrk="0" fontAlgn="base" hangingPunct="0">
      <a:spcBef>
        <a:spcPct val="0"/>
      </a:spcBef>
      <a:spcAft>
        <a:spcPct val="0"/>
      </a:spcAft>
      <a:defRPr kumimoji="1" kern="1200">
        <a:solidFill>
          <a:schemeClr val="tx1"/>
        </a:solidFill>
        <a:latin typeface="굴림" panose="020B0600000101010101" pitchFamily="34" charset="-127"/>
        <a:ea typeface="굴림" panose="020B0600000101010101" pitchFamily="34" charset="-127"/>
        <a:cs typeface="+mn-cs"/>
      </a:defRPr>
    </a:lvl5pPr>
    <a:lvl6pPr marL="2286000" algn="l" defTabSz="914400" rtl="0" eaLnBrk="1" latinLnBrk="0" hangingPunct="1">
      <a:defRPr kumimoji="1" kern="1200">
        <a:solidFill>
          <a:schemeClr val="tx1"/>
        </a:solidFill>
        <a:latin typeface="굴림" panose="020B0600000101010101" pitchFamily="34" charset="-127"/>
        <a:ea typeface="굴림" panose="020B0600000101010101" pitchFamily="34" charset="-127"/>
        <a:cs typeface="+mn-cs"/>
      </a:defRPr>
    </a:lvl6pPr>
    <a:lvl7pPr marL="2743200" algn="l" defTabSz="914400" rtl="0" eaLnBrk="1" latinLnBrk="0" hangingPunct="1">
      <a:defRPr kumimoji="1" kern="1200">
        <a:solidFill>
          <a:schemeClr val="tx1"/>
        </a:solidFill>
        <a:latin typeface="굴림" panose="020B0600000101010101" pitchFamily="34" charset="-127"/>
        <a:ea typeface="굴림" panose="020B0600000101010101" pitchFamily="34" charset="-127"/>
        <a:cs typeface="+mn-cs"/>
      </a:defRPr>
    </a:lvl7pPr>
    <a:lvl8pPr marL="3200400" algn="l" defTabSz="914400" rtl="0" eaLnBrk="1" latinLnBrk="0" hangingPunct="1">
      <a:defRPr kumimoji="1" kern="1200">
        <a:solidFill>
          <a:schemeClr val="tx1"/>
        </a:solidFill>
        <a:latin typeface="굴림" panose="020B0600000101010101" pitchFamily="34" charset="-127"/>
        <a:ea typeface="굴림" panose="020B0600000101010101" pitchFamily="34" charset="-127"/>
        <a:cs typeface="+mn-cs"/>
      </a:defRPr>
    </a:lvl8pPr>
    <a:lvl9pPr marL="3657600" algn="l" defTabSz="914400" rtl="0" eaLnBrk="1" latinLnBrk="0" hangingPunct="1">
      <a:defRPr kumimoji="1" kern="1200">
        <a:solidFill>
          <a:schemeClr val="tx1"/>
        </a:solidFill>
        <a:latin typeface="굴림" panose="020B0600000101010101" pitchFamily="34" charset="-127"/>
        <a:ea typeface="굴림" panose="020B0600000101010101"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1EBBBCC-DAD2-459C-BE2E-F6DE35CF9A28}" styleName="어두운 스타일 2 - 강조 3/강조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어두운 스타일 2 - 강조 5/강조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8" autoAdjust="0"/>
    <p:restoredTop sz="94648"/>
  </p:normalViewPr>
  <p:slideViewPr>
    <p:cSldViewPr>
      <p:cViewPr>
        <p:scale>
          <a:sx n="100" d="100"/>
          <a:sy n="100" d="100"/>
        </p:scale>
        <p:origin x="1956" y="1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5BCDB733-1F73-D707-E554-320A7BB1A0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굴림" panose="020B0600000101010101" pitchFamily="50" charset="-127"/>
                <a:ea typeface="굴림" panose="020B0600000101010101" pitchFamily="50" charset="-127"/>
              </a:defRPr>
            </a:lvl1pPr>
          </a:lstStyle>
          <a:p>
            <a:pPr>
              <a:defRPr/>
            </a:pPr>
            <a:endParaRPr lang="ko-KR" altLang="en-US"/>
          </a:p>
        </p:txBody>
      </p:sp>
      <p:sp>
        <p:nvSpPr>
          <p:cNvPr id="3" name="날짜 개체 틀 2">
            <a:extLst>
              <a:ext uri="{FF2B5EF4-FFF2-40B4-BE49-F238E27FC236}">
                <a16:creationId xmlns:a16="http://schemas.microsoft.com/office/drawing/2014/main" id="{1185FCA0-17DD-8C95-7742-8E216E1FD5C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굴림" panose="020B0600000101010101" pitchFamily="50" charset="-127"/>
                <a:ea typeface="굴림" panose="020B0600000101010101" pitchFamily="50" charset="-127"/>
              </a:defRPr>
            </a:lvl1pPr>
          </a:lstStyle>
          <a:p>
            <a:pPr>
              <a:defRPr/>
            </a:pPr>
            <a:fld id="{BADCDFCA-7F93-DE45-95FD-045553FC0E64}" type="datetimeFigureOut">
              <a:rPr lang="ko-KR" altLang="en-US"/>
              <a:pPr>
                <a:defRPr/>
              </a:pPr>
              <a:t>2022-12-19</a:t>
            </a:fld>
            <a:endParaRPr lang="ko-KR" altLang="en-US"/>
          </a:p>
        </p:txBody>
      </p:sp>
      <p:sp>
        <p:nvSpPr>
          <p:cNvPr id="4" name="슬라이드 이미지 개체 틀 3">
            <a:extLst>
              <a:ext uri="{FF2B5EF4-FFF2-40B4-BE49-F238E27FC236}">
                <a16:creationId xmlns:a16="http://schemas.microsoft.com/office/drawing/2014/main" id="{C3CDE27F-C4D5-E149-E9B5-CEE7AF5AB0F5}"/>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ko-KR" altLang="en-US" noProof="0"/>
          </a:p>
        </p:txBody>
      </p:sp>
      <p:sp>
        <p:nvSpPr>
          <p:cNvPr id="5" name="슬라이드 노트 개체 틀 4">
            <a:extLst>
              <a:ext uri="{FF2B5EF4-FFF2-40B4-BE49-F238E27FC236}">
                <a16:creationId xmlns:a16="http://schemas.microsoft.com/office/drawing/2014/main" id="{D2B2AA1C-E6DA-8715-DD7E-2FB67955AC3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noProof="0"/>
              <a:t>마스터 텍스트 스타일을 편집하려면 클릭</a:t>
            </a:r>
          </a:p>
          <a:p>
            <a:pPr lvl="1"/>
            <a:r>
              <a:rPr lang="ko-KR" altLang="en-US" noProof="0"/>
              <a:t>두 번째 수준</a:t>
            </a:r>
          </a:p>
          <a:p>
            <a:pPr lvl="2"/>
            <a:r>
              <a:rPr lang="ko-KR" altLang="en-US" noProof="0"/>
              <a:t>세 번째 수준</a:t>
            </a:r>
          </a:p>
          <a:p>
            <a:pPr lvl="3"/>
            <a:r>
              <a:rPr lang="ko-KR" altLang="en-US" noProof="0"/>
              <a:t>네 번째 수준</a:t>
            </a:r>
          </a:p>
          <a:p>
            <a:pPr lvl="4"/>
            <a:r>
              <a:rPr lang="ko-KR" altLang="en-US" noProof="0"/>
              <a:t>다섯 번째 수준</a:t>
            </a:r>
          </a:p>
        </p:txBody>
      </p:sp>
      <p:sp>
        <p:nvSpPr>
          <p:cNvPr id="6" name="바닥글 개체 틀 5">
            <a:extLst>
              <a:ext uri="{FF2B5EF4-FFF2-40B4-BE49-F238E27FC236}">
                <a16:creationId xmlns:a16="http://schemas.microsoft.com/office/drawing/2014/main" id="{D8FC4720-00D3-DC38-962F-434B1F5A7DF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굴림" panose="020B0600000101010101" pitchFamily="50" charset="-127"/>
                <a:ea typeface="굴림" panose="020B0600000101010101" pitchFamily="50" charset="-127"/>
              </a:defRPr>
            </a:lvl1pPr>
          </a:lstStyle>
          <a:p>
            <a:pPr>
              <a:defRPr/>
            </a:pPr>
            <a:endParaRPr lang="ko-KR" altLang="en-US"/>
          </a:p>
        </p:txBody>
      </p:sp>
      <p:sp>
        <p:nvSpPr>
          <p:cNvPr id="7" name="슬라이드 번호 개체 틀 6">
            <a:extLst>
              <a:ext uri="{FF2B5EF4-FFF2-40B4-BE49-F238E27FC236}">
                <a16:creationId xmlns:a16="http://schemas.microsoft.com/office/drawing/2014/main" id="{EEAB0E48-5E20-E792-8679-5772AEC537D6}"/>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굴림" panose="020B0600000101010101" pitchFamily="50" charset="-127"/>
                <a:ea typeface="굴림" panose="020B0600000101010101" pitchFamily="50" charset="-127"/>
              </a:defRPr>
            </a:lvl1pPr>
          </a:lstStyle>
          <a:p>
            <a:pPr>
              <a:defRPr/>
            </a:pPr>
            <a:fld id="{C0A4624E-7960-114D-A91C-47CD0BFE1E00}"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C0A4624E-7960-114D-A91C-47CD0BFE1E00}" type="slidenum">
              <a:rPr lang="ko-KR" altLang="en-US" smtClean="0"/>
              <a:pPr>
                <a:defRPr/>
              </a:pPr>
              <a:t>3</a:t>
            </a:fld>
            <a:endParaRPr lang="ko-KR" altLang="en-US"/>
          </a:p>
        </p:txBody>
      </p:sp>
    </p:spTree>
    <p:extLst>
      <p:ext uri="{BB962C8B-B14F-4D97-AF65-F5344CB8AC3E}">
        <p14:creationId xmlns:p14="http://schemas.microsoft.com/office/powerpoint/2010/main" val="218725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슬라이드 이미지 개체 틀 1">
            <a:extLst>
              <a:ext uri="{FF2B5EF4-FFF2-40B4-BE49-F238E27FC236}">
                <a16:creationId xmlns:a16="http://schemas.microsoft.com/office/drawing/2014/main" id="{EB570779-EC29-F9D6-EE23-0A3296E15CD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슬라이드 노트 개체 틀 2">
            <a:extLst>
              <a:ext uri="{FF2B5EF4-FFF2-40B4-BE49-F238E27FC236}">
                <a16:creationId xmlns:a16="http://schemas.microsoft.com/office/drawing/2014/main" id="{2290AF70-644D-9DFB-39A8-E5FF80BD4C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a:p>
        </p:txBody>
      </p:sp>
      <p:sp>
        <p:nvSpPr>
          <p:cNvPr id="25604" name="슬라이드 번호 개체 틀 3">
            <a:extLst>
              <a:ext uri="{FF2B5EF4-FFF2-40B4-BE49-F238E27FC236}">
                <a16:creationId xmlns:a16="http://schemas.microsoft.com/office/drawing/2014/main" id="{FBB42819-703D-FA34-8CF3-29CB2770932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굴림" panose="020B0600000101010101" pitchFamily="34" charset="-127"/>
                <a:ea typeface="굴림" panose="020B0600000101010101" pitchFamily="34" charset="-127"/>
              </a:defRPr>
            </a:lvl1pPr>
            <a:lvl2pPr marL="742950" indent="-285750">
              <a:defRPr kumimoji="1">
                <a:solidFill>
                  <a:schemeClr val="tx1"/>
                </a:solidFill>
                <a:latin typeface="굴림" panose="020B0600000101010101" pitchFamily="34" charset="-127"/>
                <a:ea typeface="굴림" panose="020B0600000101010101" pitchFamily="34" charset="-127"/>
              </a:defRPr>
            </a:lvl2pPr>
            <a:lvl3pPr marL="1143000" indent="-228600">
              <a:defRPr kumimoji="1">
                <a:solidFill>
                  <a:schemeClr val="tx1"/>
                </a:solidFill>
                <a:latin typeface="굴림" panose="020B0600000101010101" pitchFamily="34" charset="-127"/>
                <a:ea typeface="굴림" panose="020B0600000101010101" pitchFamily="34" charset="-127"/>
              </a:defRPr>
            </a:lvl3pPr>
            <a:lvl4pPr marL="1600200" indent="-228600">
              <a:defRPr kumimoji="1">
                <a:solidFill>
                  <a:schemeClr val="tx1"/>
                </a:solidFill>
                <a:latin typeface="굴림" panose="020B0600000101010101" pitchFamily="34" charset="-127"/>
                <a:ea typeface="굴림" panose="020B0600000101010101" pitchFamily="34" charset="-127"/>
              </a:defRPr>
            </a:lvl4pPr>
            <a:lvl5pPr marL="2057400" indent="-228600">
              <a:defRPr kumimoji="1">
                <a:solidFill>
                  <a:schemeClr val="tx1"/>
                </a:solidFill>
                <a:latin typeface="굴림" panose="020B0600000101010101" pitchFamily="34" charset="-127"/>
                <a:ea typeface="굴림" panose="020B0600000101010101" pitchFamily="34" charset="-127"/>
              </a:defRPr>
            </a:lvl5pPr>
            <a:lvl6pPr marL="25146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6pPr>
            <a:lvl7pPr marL="29718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7pPr>
            <a:lvl8pPr marL="34290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8pPr>
            <a:lvl9pPr marL="3886200" indent="-228600" eaLnBrk="0" fontAlgn="base" hangingPunct="0">
              <a:spcBef>
                <a:spcPct val="0"/>
              </a:spcBef>
              <a:spcAft>
                <a:spcPct val="0"/>
              </a:spcAft>
              <a:defRPr kumimoji="1">
                <a:solidFill>
                  <a:schemeClr val="tx1"/>
                </a:solidFill>
                <a:latin typeface="굴림" panose="020B0600000101010101" pitchFamily="34" charset="-127"/>
                <a:ea typeface="굴림" panose="020B0600000101010101" pitchFamily="34" charset="-127"/>
              </a:defRPr>
            </a:lvl9pPr>
          </a:lstStyle>
          <a:p>
            <a:fld id="{DD99244A-760B-DB4C-95FE-69DAE63BEE44}" type="slidenum">
              <a:rPr lang="ko-KR" altLang="en-US" smtClean="0"/>
              <a:pPr/>
              <a:t>12</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1122363"/>
            <a:ext cx="6858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Rectangle 4">
            <a:extLst>
              <a:ext uri="{FF2B5EF4-FFF2-40B4-BE49-F238E27FC236}">
                <a16:creationId xmlns:a16="http://schemas.microsoft.com/office/drawing/2014/main" id="{10DF4005-F645-D9C7-F509-EF9675278112}"/>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02EB7D87-464B-61E5-FC67-1486D3DCF886}"/>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1172802D-50CE-24F7-33BB-F0B367515689}"/>
              </a:ext>
            </a:extLst>
          </p:cNvPr>
          <p:cNvSpPr>
            <a:spLocks noGrp="1" noChangeArrowheads="1"/>
          </p:cNvSpPr>
          <p:nvPr>
            <p:ph type="sldNum" sz="quarter" idx="12"/>
          </p:nvPr>
        </p:nvSpPr>
        <p:spPr>
          <a:ln/>
        </p:spPr>
        <p:txBody>
          <a:bodyPr/>
          <a:lstStyle>
            <a:lvl1pPr>
              <a:defRPr/>
            </a:lvl1pPr>
          </a:lstStyle>
          <a:p>
            <a:pPr>
              <a:defRPr/>
            </a:pPr>
            <a:fld id="{11DFF0A6-8EA7-0D44-B425-03C2EB3A8726}" type="slidenum">
              <a:rPr lang="en-US" altLang="ko-KR"/>
              <a:pPr>
                <a:defRPr/>
              </a:pPr>
              <a:t>‹#›</a:t>
            </a:fld>
            <a:endParaRPr lang="en-US" altLang="ko-KR"/>
          </a:p>
        </p:txBody>
      </p:sp>
    </p:spTree>
    <p:extLst>
      <p:ext uri="{BB962C8B-B14F-4D97-AF65-F5344CB8AC3E}">
        <p14:creationId xmlns:p14="http://schemas.microsoft.com/office/powerpoint/2010/main" val="4249672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Rectangle 4">
            <a:extLst>
              <a:ext uri="{FF2B5EF4-FFF2-40B4-BE49-F238E27FC236}">
                <a16:creationId xmlns:a16="http://schemas.microsoft.com/office/drawing/2014/main" id="{14078086-585D-1D6D-F277-344BDEA19227}"/>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5AC1CCC4-7309-083D-2CDC-3DBA99EAA060}"/>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2C689511-2F54-85A7-DCC5-C69541928947}"/>
              </a:ext>
            </a:extLst>
          </p:cNvPr>
          <p:cNvSpPr>
            <a:spLocks noGrp="1" noChangeArrowheads="1"/>
          </p:cNvSpPr>
          <p:nvPr>
            <p:ph type="sldNum" sz="quarter" idx="12"/>
          </p:nvPr>
        </p:nvSpPr>
        <p:spPr>
          <a:ln/>
        </p:spPr>
        <p:txBody>
          <a:bodyPr/>
          <a:lstStyle>
            <a:lvl1pPr>
              <a:defRPr/>
            </a:lvl1pPr>
          </a:lstStyle>
          <a:p>
            <a:pPr>
              <a:defRPr/>
            </a:pPr>
            <a:fld id="{49707494-061D-194D-B1E3-4C23D2C1624E}" type="slidenum">
              <a:rPr lang="en-US" altLang="ko-KR"/>
              <a:pPr>
                <a:defRPr/>
              </a:pPr>
              <a:t>‹#›</a:t>
            </a:fld>
            <a:endParaRPr lang="en-US" altLang="ko-KR"/>
          </a:p>
        </p:txBody>
      </p:sp>
    </p:spTree>
    <p:extLst>
      <p:ext uri="{BB962C8B-B14F-4D97-AF65-F5344CB8AC3E}">
        <p14:creationId xmlns:p14="http://schemas.microsoft.com/office/powerpoint/2010/main" val="3346348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Rectangle 4">
            <a:extLst>
              <a:ext uri="{FF2B5EF4-FFF2-40B4-BE49-F238E27FC236}">
                <a16:creationId xmlns:a16="http://schemas.microsoft.com/office/drawing/2014/main" id="{0542896B-4635-4CD4-D6A3-D1FBE4403FCA}"/>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447EE012-5FC6-227A-DA6A-24E76329283D}"/>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CFB5AB66-3EBD-9BE7-5C1D-D56B3112FA48}"/>
              </a:ext>
            </a:extLst>
          </p:cNvPr>
          <p:cNvSpPr>
            <a:spLocks noGrp="1" noChangeArrowheads="1"/>
          </p:cNvSpPr>
          <p:nvPr>
            <p:ph type="sldNum" sz="quarter" idx="12"/>
          </p:nvPr>
        </p:nvSpPr>
        <p:spPr>
          <a:ln/>
        </p:spPr>
        <p:txBody>
          <a:bodyPr/>
          <a:lstStyle>
            <a:lvl1pPr>
              <a:defRPr/>
            </a:lvl1pPr>
          </a:lstStyle>
          <a:p>
            <a:pPr>
              <a:defRPr/>
            </a:pPr>
            <a:fld id="{48265115-14F8-8B4D-82F2-4DDC933A0D22}" type="slidenum">
              <a:rPr lang="en-US" altLang="ko-KR"/>
              <a:pPr>
                <a:defRPr/>
              </a:pPr>
              <a:t>‹#›</a:t>
            </a:fld>
            <a:endParaRPr lang="en-US" altLang="ko-KR"/>
          </a:p>
        </p:txBody>
      </p:sp>
    </p:spTree>
    <p:extLst>
      <p:ext uri="{BB962C8B-B14F-4D97-AF65-F5344CB8AC3E}">
        <p14:creationId xmlns:p14="http://schemas.microsoft.com/office/powerpoint/2010/main" val="2444924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Rectangle 4">
            <a:extLst>
              <a:ext uri="{FF2B5EF4-FFF2-40B4-BE49-F238E27FC236}">
                <a16:creationId xmlns:a16="http://schemas.microsoft.com/office/drawing/2014/main" id="{4B4B49B5-8268-6394-7C0F-D1D666CEE89B}"/>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2E8DC616-F0FD-51E8-0A52-BF0F48AC6990}"/>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DCDE74FA-6B55-DEF2-3D0C-9F71FE31DDDA}"/>
              </a:ext>
            </a:extLst>
          </p:cNvPr>
          <p:cNvSpPr>
            <a:spLocks noGrp="1" noChangeArrowheads="1"/>
          </p:cNvSpPr>
          <p:nvPr>
            <p:ph type="sldNum" sz="quarter" idx="12"/>
          </p:nvPr>
        </p:nvSpPr>
        <p:spPr>
          <a:ln/>
        </p:spPr>
        <p:txBody>
          <a:bodyPr/>
          <a:lstStyle>
            <a:lvl1pPr>
              <a:defRPr/>
            </a:lvl1pPr>
          </a:lstStyle>
          <a:p>
            <a:pPr>
              <a:defRPr/>
            </a:pPr>
            <a:fld id="{8AAD8370-9AAD-D341-8F95-F4D0444CA872}" type="slidenum">
              <a:rPr lang="en-US" altLang="ko-KR"/>
              <a:pPr>
                <a:defRPr/>
              </a:pPr>
              <a:t>‹#›</a:t>
            </a:fld>
            <a:endParaRPr lang="en-US" altLang="ko-KR"/>
          </a:p>
        </p:txBody>
      </p:sp>
    </p:spTree>
    <p:extLst>
      <p:ext uri="{BB962C8B-B14F-4D97-AF65-F5344CB8AC3E}">
        <p14:creationId xmlns:p14="http://schemas.microsoft.com/office/powerpoint/2010/main" val="1670125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23888" y="1709738"/>
            <a:ext cx="78867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편집하려면 클릭</a:t>
            </a:r>
          </a:p>
        </p:txBody>
      </p:sp>
      <p:sp>
        <p:nvSpPr>
          <p:cNvPr id="4" name="Rectangle 4">
            <a:extLst>
              <a:ext uri="{FF2B5EF4-FFF2-40B4-BE49-F238E27FC236}">
                <a16:creationId xmlns:a16="http://schemas.microsoft.com/office/drawing/2014/main" id="{37612EDB-8DF7-C788-371D-0728496D2123}"/>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AB9A3360-E354-A381-15A7-2B0D0371113C}"/>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6">
            <a:extLst>
              <a:ext uri="{FF2B5EF4-FFF2-40B4-BE49-F238E27FC236}">
                <a16:creationId xmlns:a16="http://schemas.microsoft.com/office/drawing/2014/main" id="{A01C6672-3B51-F1D0-1BDD-BA0AE7653E2E}"/>
              </a:ext>
            </a:extLst>
          </p:cNvPr>
          <p:cNvSpPr>
            <a:spLocks noGrp="1" noChangeArrowheads="1"/>
          </p:cNvSpPr>
          <p:nvPr>
            <p:ph type="sldNum" sz="quarter" idx="12"/>
          </p:nvPr>
        </p:nvSpPr>
        <p:spPr>
          <a:ln/>
        </p:spPr>
        <p:txBody>
          <a:bodyPr/>
          <a:lstStyle>
            <a:lvl1pPr>
              <a:defRPr/>
            </a:lvl1pPr>
          </a:lstStyle>
          <a:p>
            <a:pPr>
              <a:defRPr/>
            </a:pPr>
            <a:fld id="{47F625BE-D23E-C54B-95E2-8B60351F75B1}" type="slidenum">
              <a:rPr lang="en-US" altLang="ko-KR"/>
              <a:pPr>
                <a:defRPr/>
              </a:pPr>
              <a:t>‹#›</a:t>
            </a:fld>
            <a:endParaRPr lang="en-US" altLang="ko-KR"/>
          </a:p>
        </p:txBody>
      </p:sp>
    </p:spTree>
    <p:extLst>
      <p:ext uri="{BB962C8B-B14F-4D97-AF65-F5344CB8AC3E}">
        <p14:creationId xmlns:p14="http://schemas.microsoft.com/office/powerpoint/2010/main" val="128020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p:cNvSpPr>
            <a:spLocks noGrp="1"/>
          </p:cNvSpPr>
          <p:nvPr>
            <p:ph sz="half" idx="2"/>
          </p:nvPr>
        </p:nvSpPr>
        <p:spPr>
          <a:xfrm>
            <a:off x="4648200" y="1600200"/>
            <a:ext cx="4038600" cy="452596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Rectangle 4">
            <a:extLst>
              <a:ext uri="{FF2B5EF4-FFF2-40B4-BE49-F238E27FC236}">
                <a16:creationId xmlns:a16="http://schemas.microsoft.com/office/drawing/2014/main" id="{7D0CE0B3-A035-31C2-D2E4-1FEAEEEB30C5}"/>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E7C3A90C-C693-10EC-7B43-AC799BA8B10C}"/>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B8915613-37C7-F97B-47F0-A11199367934}"/>
              </a:ext>
            </a:extLst>
          </p:cNvPr>
          <p:cNvSpPr>
            <a:spLocks noGrp="1" noChangeArrowheads="1"/>
          </p:cNvSpPr>
          <p:nvPr>
            <p:ph type="sldNum" sz="quarter" idx="12"/>
          </p:nvPr>
        </p:nvSpPr>
        <p:spPr>
          <a:ln/>
        </p:spPr>
        <p:txBody>
          <a:bodyPr/>
          <a:lstStyle>
            <a:lvl1pPr>
              <a:defRPr/>
            </a:lvl1pPr>
          </a:lstStyle>
          <a:p>
            <a:pPr>
              <a:defRPr/>
            </a:pPr>
            <a:fld id="{5F2FB355-53C2-354C-8987-F077EE1D5BB0}" type="slidenum">
              <a:rPr lang="en-US" altLang="ko-KR"/>
              <a:pPr>
                <a:defRPr/>
              </a:pPr>
              <a:t>‹#›</a:t>
            </a:fld>
            <a:endParaRPr lang="en-US" altLang="ko-KR"/>
          </a:p>
        </p:txBody>
      </p:sp>
    </p:spTree>
    <p:extLst>
      <p:ext uri="{BB962C8B-B14F-4D97-AF65-F5344CB8AC3E}">
        <p14:creationId xmlns:p14="http://schemas.microsoft.com/office/powerpoint/2010/main" val="1449749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30238" y="365125"/>
            <a:ext cx="7886700" cy="1325563"/>
          </a:xfrm>
        </p:spPr>
        <p:txBody>
          <a:bodyPr/>
          <a:lstStyle/>
          <a:p>
            <a:r>
              <a:rPr lang="ko-KR" altLang="en-US"/>
              <a:t>마스터 제목 스타일 편집</a:t>
            </a:r>
          </a:p>
        </p:txBody>
      </p:sp>
      <p:sp>
        <p:nvSpPr>
          <p:cNvPr id="3" name="텍스트 개체 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p:cNvSpPr>
            <a:spLocks noGrp="1"/>
          </p:cNvSpPr>
          <p:nvPr>
            <p:ph sz="half" idx="2"/>
          </p:nvPr>
        </p:nvSpPr>
        <p:spPr>
          <a:xfrm>
            <a:off x="630238" y="2505075"/>
            <a:ext cx="386873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p:cNvSpPr>
            <a:spLocks noGrp="1"/>
          </p:cNvSpPr>
          <p:nvPr>
            <p:ph sz="quarter" idx="4"/>
          </p:nvPr>
        </p:nvSpPr>
        <p:spPr>
          <a:xfrm>
            <a:off x="4629150" y="2505075"/>
            <a:ext cx="38877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Rectangle 4">
            <a:extLst>
              <a:ext uri="{FF2B5EF4-FFF2-40B4-BE49-F238E27FC236}">
                <a16:creationId xmlns:a16="http://schemas.microsoft.com/office/drawing/2014/main" id="{80FE3A77-E0E7-5327-D703-8F1866686BA0}"/>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5">
            <a:extLst>
              <a:ext uri="{FF2B5EF4-FFF2-40B4-BE49-F238E27FC236}">
                <a16:creationId xmlns:a16="http://schemas.microsoft.com/office/drawing/2014/main" id="{E0C37EDE-45DC-EAB7-5DD7-D7CC8CBDDE5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9" name="Rectangle 6">
            <a:extLst>
              <a:ext uri="{FF2B5EF4-FFF2-40B4-BE49-F238E27FC236}">
                <a16:creationId xmlns:a16="http://schemas.microsoft.com/office/drawing/2014/main" id="{A5898520-C767-7CFF-45E5-C4AE4A10DBD6}"/>
              </a:ext>
            </a:extLst>
          </p:cNvPr>
          <p:cNvSpPr>
            <a:spLocks noGrp="1" noChangeArrowheads="1"/>
          </p:cNvSpPr>
          <p:nvPr>
            <p:ph type="sldNum" sz="quarter" idx="12"/>
          </p:nvPr>
        </p:nvSpPr>
        <p:spPr>
          <a:ln/>
        </p:spPr>
        <p:txBody>
          <a:bodyPr/>
          <a:lstStyle>
            <a:lvl1pPr>
              <a:defRPr/>
            </a:lvl1pPr>
          </a:lstStyle>
          <a:p>
            <a:pPr>
              <a:defRPr/>
            </a:pPr>
            <a:fld id="{504FEC53-3839-A740-AC6C-B9BA68B9DAFA}" type="slidenum">
              <a:rPr lang="en-US" altLang="ko-KR"/>
              <a:pPr>
                <a:defRPr/>
              </a:pPr>
              <a:t>‹#›</a:t>
            </a:fld>
            <a:endParaRPr lang="en-US" altLang="ko-KR"/>
          </a:p>
        </p:txBody>
      </p:sp>
    </p:spTree>
    <p:extLst>
      <p:ext uri="{BB962C8B-B14F-4D97-AF65-F5344CB8AC3E}">
        <p14:creationId xmlns:p14="http://schemas.microsoft.com/office/powerpoint/2010/main" val="985269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4">
            <a:extLst>
              <a:ext uri="{FF2B5EF4-FFF2-40B4-BE49-F238E27FC236}">
                <a16:creationId xmlns:a16="http://schemas.microsoft.com/office/drawing/2014/main" id="{864E4C7A-3FB0-3909-1628-FEFA35936A5C}"/>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5">
            <a:extLst>
              <a:ext uri="{FF2B5EF4-FFF2-40B4-BE49-F238E27FC236}">
                <a16:creationId xmlns:a16="http://schemas.microsoft.com/office/drawing/2014/main" id="{53F253A3-09CE-985D-2C4C-F6F8DEDA4252}"/>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6">
            <a:extLst>
              <a:ext uri="{FF2B5EF4-FFF2-40B4-BE49-F238E27FC236}">
                <a16:creationId xmlns:a16="http://schemas.microsoft.com/office/drawing/2014/main" id="{0DCF69DD-E6DC-4795-F6E8-A4A04D5D6109}"/>
              </a:ext>
            </a:extLst>
          </p:cNvPr>
          <p:cNvSpPr>
            <a:spLocks noGrp="1" noChangeArrowheads="1"/>
          </p:cNvSpPr>
          <p:nvPr>
            <p:ph type="sldNum" sz="quarter" idx="12"/>
          </p:nvPr>
        </p:nvSpPr>
        <p:spPr>
          <a:ln/>
        </p:spPr>
        <p:txBody>
          <a:bodyPr/>
          <a:lstStyle>
            <a:lvl1pPr>
              <a:defRPr/>
            </a:lvl1pPr>
          </a:lstStyle>
          <a:p>
            <a:pPr>
              <a:defRPr/>
            </a:pPr>
            <a:fld id="{E556A007-DF9C-EB45-8EAE-946458FD30FD}" type="slidenum">
              <a:rPr lang="en-US" altLang="ko-KR"/>
              <a:pPr>
                <a:defRPr/>
              </a:pPr>
              <a:t>‹#›</a:t>
            </a:fld>
            <a:endParaRPr lang="en-US" altLang="ko-KR"/>
          </a:p>
        </p:txBody>
      </p:sp>
    </p:spTree>
    <p:extLst>
      <p:ext uri="{BB962C8B-B14F-4D97-AF65-F5344CB8AC3E}">
        <p14:creationId xmlns:p14="http://schemas.microsoft.com/office/powerpoint/2010/main" val="407942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330A2F8-52AB-4BEB-8243-33131C652DF7}"/>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5">
            <a:extLst>
              <a:ext uri="{FF2B5EF4-FFF2-40B4-BE49-F238E27FC236}">
                <a16:creationId xmlns:a16="http://schemas.microsoft.com/office/drawing/2014/main" id="{09E6A8D0-9FB6-45F1-850D-FED557F88B2F}"/>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4" name="Rectangle 6">
            <a:extLst>
              <a:ext uri="{FF2B5EF4-FFF2-40B4-BE49-F238E27FC236}">
                <a16:creationId xmlns:a16="http://schemas.microsoft.com/office/drawing/2014/main" id="{9B610EC3-F06D-8FE4-2BC2-FE1DABEB6E04}"/>
              </a:ext>
            </a:extLst>
          </p:cNvPr>
          <p:cNvSpPr>
            <a:spLocks noGrp="1" noChangeArrowheads="1"/>
          </p:cNvSpPr>
          <p:nvPr>
            <p:ph type="sldNum" sz="quarter" idx="12"/>
          </p:nvPr>
        </p:nvSpPr>
        <p:spPr>
          <a:ln/>
        </p:spPr>
        <p:txBody>
          <a:bodyPr/>
          <a:lstStyle>
            <a:lvl1pPr>
              <a:defRPr/>
            </a:lvl1pPr>
          </a:lstStyle>
          <a:p>
            <a:pPr>
              <a:defRPr/>
            </a:pPr>
            <a:fld id="{AAF0753D-EA9D-0B4D-8BE1-7C6E595D38D3}" type="slidenum">
              <a:rPr lang="en-US" altLang="ko-KR"/>
              <a:pPr>
                <a:defRPr/>
              </a:pPr>
              <a:t>‹#›</a:t>
            </a:fld>
            <a:endParaRPr lang="en-US" altLang="ko-KR"/>
          </a:p>
        </p:txBody>
      </p:sp>
    </p:spTree>
    <p:extLst>
      <p:ext uri="{BB962C8B-B14F-4D97-AF65-F5344CB8AC3E}">
        <p14:creationId xmlns:p14="http://schemas.microsoft.com/office/powerpoint/2010/main" val="3691208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30238" y="457200"/>
            <a:ext cx="2949575"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Rectangle 4">
            <a:extLst>
              <a:ext uri="{FF2B5EF4-FFF2-40B4-BE49-F238E27FC236}">
                <a16:creationId xmlns:a16="http://schemas.microsoft.com/office/drawing/2014/main" id="{A31B9396-C917-949A-DD49-220FF47180AF}"/>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CEE7D5D9-1DE5-F680-557E-B052C9CDBAFF}"/>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ACAFCCE6-87B1-A4BE-EE98-B7851DD95CB2}"/>
              </a:ext>
            </a:extLst>
          </p:cNvPr>
          <p:cNvSpPr>
            <a:spLocks noGrp="1" noChangeArrowheads="1"/>
          </p:cNvSpPr>
          <p:nvPr>
            <p:ph type="sldNum" sz="quarter" idx="12"/>
          </p:nvPr>
        </p:nvSpPr>
        <p:spPr>
          <a:ln/>
        </p:spPr>
        <p:txBody>
          <a:bodyPr/>
          <a:lstStyle>
            <a:lvl1pPr>
              <a:defRPr/>
            </a:lvl1pPr>
          </a:lstStyle>
          <a:p>
            <a:pPr>
              <a:defRPr/>
            </a:pPr>
            <a:fld id="{CC2411D9-217B-DC4C-92F7-7A806723A80F}" type="slidenum">
              <a:rPr lang="en-US" altLang="ko-KR"/>
              <a:pPr>
                <a:defRPr/>
              </a:pPr>
              <a:t>‹#›</a:t>
            </a:fld>
            <a:endParaRPr lang="en-US" altLang="ko-KR"/>
          </a:p>
        </p:txBody>
      </p:sp>
    </p:spTree>
    <p:extLst>
      <p:ext uri="{BB962C8B-B14F-4D97-AF65-F5344CB8AC3E}">
        <p14:creationId xmlns:p14="http://schemas.microsoft.com/office/powerpoint/2010/main" val="2008445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30238" y="457200"/>
            <a:ext cx="2949575"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Rectangle 4">
            <a:extLst>
              <a:ext uri="{FF2B5EF4-FFF2-40B4-BE49-F238E27FC236}">
                <a16:creationId xmlns:a16="http://schemas.microsoft.com/office/drawing/2014/main" id="{7AF9ADC7-6538-A76E-EA79-5F1101E96C6F}"/>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12C46F63-F888-9388-B076-9B40A1C2CA14}"/>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C23EAAD4-0227-B702-3095-57D9D7657163}"/>
              </a:ext>
            </a:extLst>
          </p:cNvPr>
          <p:cNvSpPr>
            <a:spLocks noGrp="1" noChangeArrowheads="1"/>
          </p:cNvSpPr>
          <p:nvPr>
            <p:ph type="sldNum" sz="quarter" idx="12"/>
          </p:nvPr>
        </p:nvSpPr>
        <p:spPr>
          <a:ln/>
        </p:spPr>
        <p:txBody>
          <a:bodyPr/>
          <a:lstStyle>
            <a:lvl1pPr>
              <a:defRPr/>
            </a:lvl1pPr>
          </a:lstStyle>
          <a:p>
            <a:pPr>
              <a:defRPr/>
            </a:pPr>
            <a:fld id="{31833E9F-470E-0E4C-8911-C689223DE37A}" type="slidenum">
              <a:rPr lang="en-US" altLang="ko-KR"/>
              <a:pPr>
                <a:defRPr/>
              </a:pPr>
              <a:t>‹#›</a:t>
            </a:fld>
            <a:endParaRPr lang="en-US" altLang="ko-KR"/>
          </a:p>
        </p:txBody>
      </p:sp>
    </p:spTree>
    <p:extLst>
      <p:ext uri="{BB962C8B-B14F-4D97-AF65-F5344CB8AC3E}">
        <p14:creationId xmlns:p14="http://schemas.microsoft.com/office/powerpoint/2010/main" val="3506497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6E3AF61-D984-6FE8-5D05-2F26AECF84A3}"/>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ko-KR" altLang="en-US"/>
              <a:t>마스터 제목 스타일 편집</a:t>
            </a:r>
          </a:p>
        </p:txBody>
      </p:sp>
      <p:sp>
        <p:nvSpPr>
          <p:cNvPr id="1027" name="Rectangle 3">
            <a:extLst>
              <a:ext uri="{FF2B5EF4-FFF2-40B4-BE49-F238E27FC236}">
                <a16:creationId xmlns:a16="http://schemas.microsoft.com/office/drawing/2014/main" id="{E8B34321-ED40-73EF-D047-CB66673BB77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28" name="Rectangle 4">
            <a:extLst>
              <a:ext uri="{FF2B5EF4-FFF2-40B4-BE49-F238E27FC236}">
                <a16:creationId xmlns:a16="http://schemas.microsoft.com/office/drawing/2014/main" id="{223D185C-8882-7BD6-6372-EA7C9BEEBFE8}"/>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latinLnBrk="1" hangingPunct="1">
              <a:defRPr sz="1400">
                <a:latin typeface="굴림" panose="020B0600000101010101" pitchFamily="50" charset="-127"/>
                <a:ea typeface="굴림" panose="020B0600000101010101" pitchFamily="50" charset="-127"/>
              </a:defRPr>
            </a:lvl1pPr>
          </a:lstStyle>
          <a:p>
            <a:pPr>
              <a:defRPr/>
            </a:pPr>
            <a:endParaRPr lang="en-US" altLang="ko-KR"/>
          </a:p>
        </p:txBody>
      </p:sp>
      <p:sp>
        <p:nvSpPr>
          <p:cNvPr id="1029" name="Rectangle 5">
            <a:extLst>
              <a:ext uri="{FF2B5EF4-FFF2-40B4-BE49-F238E27FC236}">
                <a16:creationId xmlns:a16="http://schemas.microsoft.com/office/drawing/2014/main" id="{3ECA8514-272F-891A-5DE3-72BEA9131E57}"/>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latinLnBrk="1" hangingPunct="1">
              <a:defRPr sz="1400">
                <a:latin typeface="굴림" panose="020B0600000101010101" pitchFamily="50" charset="-127"/>
                <a:ea typeface="굴림" panose="020B0600000101010101" pitchFamily="50" charset="-127"/>
              </a:defRPr>
            </a:lvl1pPr>
          </a:lstStyle>
          <a:p>
            <a:pPr>
              <a:defRPr/>
            </a:pPr>
            <a:endParaRPr lang="en-US" altLang="ko-KR"/>
          </a:p>
        </p:txBody>
      </p:sp>
      <p:sp>
        <p:nvSpPr>
          <p:cNvPr id="1030" name="Rectangle 6">
            <a:extLst>
              <a:ext uri="{FF2B5EF4-FFF2-40B4-BE49-F238E27FC236}">
                <a16:creationId xmlns:a16="http://schemas.microsoft.com/office/drawing/2014/main" id="{FE17F9DA-F878-488D-98A6-6B7EDFF8D900}"/>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latinLnBrk="1" hangingPunct="1">
              <a:defRPr sz="1400">
                <a:latin typeface="굴림" panose="020B0600000101010101" pitchFamily="50" charset="-127"/>
                <a:ea typeface="굴림" panose="020B0600000101010101" pitchFamily="50" charset="-127"/>
              </a:defRPr>
            </a:lvl1pPr>
          </a:lstStyle>
          <a:p>
            <a:pPr>
              <a:defRPr/>
            </a:pPr>
            <a:fld id="{8B8BE062-848E-B043-ADA1-EB1F14DF0D05}"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latinLnBrk="1" hangingPunct="0">
        <a:spcBef>
          <a:spcPct val="0"/>
        </a:spcBef>
        <a:spcAft>
          <a:spcPct val="0"/>
        </a:spcAft>
        <a:defRPr kumimoji="1" sz="4400" kern="12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2pPr>
      <a:lvl3pPr algn="ctr" rtl="0" eaLnBrk="0" fontAlgn="base" latinLnBrk="1" hangingPunct="0">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3pPr>
      <a:lvl4pPr algn="ctr" rtl="0" eaLnBrk="0" fontAlgn="base" latinLnBrk="1" hangingPunct="0">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4pPr>
      <a:lvl5pPr algn="ctr" rtl="0" eaLnBrk="0" fontAlgn="base" latinLnBrk="1" hangingPunct="0">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5pPr>
      <a:lvl6pPr marL="457200" algn="ctr" rtl="0" fontAlgn="base" latinLnBrk="1">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6pPr>
      <a:lvl7pPr marL="914400" algn="ctr" rtl="0" fontAlgn="base" latinLnBrk="1">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7pPr>
      <a:lvl8pPr marL="1371600" algn="ctr" rtl="0" fontAlgn="base" latinLnBrk="1">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8pPr>
      <a:lvl9pPr marL="1828800" algn="ctr" rtl="0" fontAlgn="base" latinLnBrk="1">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9pPr>
    </p:titleStyle>
    <p:bodyStyle>
      <a:lvl1pPr marL="342900" indent="-342900" algn="l" rtl="0" eaLnBrk="0" fontAlgn="base" latinLnBrk="1" hangingPunct="0">
        <a:spcBef>
          <a:spcPct val="20000"/>
        </a:spcBef>
        <a:spcAft>
          <a:spcPct val="0"/>
        </a:spcAft>
        <a:buChar char="•"/>
        <a:defRPr kumimoji="1"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Char char="•"/>
        <a:defRPr kumimoji="1"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4CBE16E-BB2A-C900-5900-58DC5585B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9525"/>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제목 1">
            <a:extLst>
              <a:ext uri="{FF2B5EF4-FFF2-40B4-BE49-F238E27FC236}">
                <a16:creationId xmlns:a16="http://schemas.microsoft.com/office/drawing/2014/main" id="{1DFF0083-ED41-4BA3-72F4-8F0652C2E109}"/>
              </a:ext>
            </a:extLst>
          </p:cNvPr>
          <p:cNvSpPr>
            <a:spLocks noGrp="1" noChangeArrowheads="1"/>
          </p:cNvSpPr>
          <p:nvPr>
            <p:ph type="ctrTitle"/>
          </p:nvPr>
        </p:nvSpPr>
        <p:spPr>
          <a:xfrm>
            <a:off x="393700" y="44450"/>
            <a:ext cx="8353425" cy="3455988"/>
          </a:xfrm>
        </p:spPr>
        <p:txBody>
          <a:bodyPr/>
          <a:lstStyle/>
          <a:p>
            <a:pPr eaLnBrk="1" hangingPunct="1"/>
            <a:r>
              <a:rPr lang="en-US" altLang="ko-KR" sz="4000" b="1" dirty="0">
                <a:latin typeface="맑은 고딕" panose="020B0503020000020004" pitchFamily="34" charset="-127"/>
                <a:ea typeface="맑은 고딕" panose="020B0503020000020004" pitchFamily="34" charset="-127"/>
              </a:rPr>
              <a:t>WEB PROJECT</a:t>
            </a:r>
            <a:br>
              <a:rPr lang="en-US" altLang="ko-KR" sz="4000" b="1" dirty="0">
                <a:latin typeface="맑은 고딕" panose="020B0503020000020004" pitchFamily="34" charset="-127"/>
                <a:ea typeface="맑은 고딕" panose="020B0503020000020004" pitchFamily="34" charset="-127"/>
              </a:rPr>
            </a:br>
            <a:r>
              <a:rPr lang="en-US" altLang="ko-KR" sz="4000" b="1" dirty="0">
                <a:latin typeface="맑은 고딕" panose="020B0503020000020004" pitchFamily="34" charset="-127"/>
                <a:ea typeface="맑은 고딕" panose="020B0503020000020004" pitchFamily="34" charset="-127"/>
              </a:rPr>
              <a:t>- SKKU</a:t>
            </a:r>
            <a:r>
              <a:rPr lang="ko-KR" altLang="en-US" sz="4000" b="1" dirty="0">
                <a:latin typeface="맑은 고딕" panose="020B0503020000020004" pitchFamily="34" charset="-127"/>
                <a:ea typeface="맑은 고딕" panose="020B0503020000020004" pitchFamily="34" charset="-127"/>
              </a:rPr>
              <a:t> </a:t>
            </a:r>
            <a:r>
              <a:rPr lang="en-US" altLang="ko-KR" sz="4000" b="1" dirty="0">
                <a:latin typeface="맑은 고딕" panose="020B0503020000020004" pitchFamily="34" charset="-127"/>
                <a:ea typeface="맑은 고딕" panose="020B0503020000020004" pitchFamily="34" charset="-127"/>
              </a:rPr>
              <a:t>BOOK</a:t>
            </a:r>
            <a:r>
              <a:rPr lang="ko-KR" altLang="en-US" sz="4000" b="1" dirty="0">
                <a:latin typeface="맑은 고딕" panose="020B0503020000020004" pitchFamily="34" charset="-127"/>
                <a:ea typeface="맑은 고딕" panose="020B0503020000020004" pitchFamily="34" charset="-127"/>
              </a:rPr>
              <a:t> </a:t>
            </a:r>
            <a:r>
              <a:rPr lang="en-US" altLang="ko-KR" sz="4000" b="1" dirty="0">
                <a:latin typeface="맑은 고딕" panose="020B0503020000020004" pitchFamily="34" charset="-127"/>
                <a:ea typeface="맑은 고딕" panose="020B0503020000020004" pitchFamily="34" charset="-127"/>
              </a:rPr>
              <a:t>MARKET</a:t>
            </a:r>
            <a:r>
              <a:rPr lang="ko-KR" altLang="en-US" sz="4000" b="1" dirty="0">
                <a:latin typeface="맑은 고딕" panose="020B0503020000020004" pitchFamily="34" charset="-127"/>
                <a:ea typeface="맑은 고딕" panose="020B0503020000020004" pitchFamily="34" charset="-127"/>
              </a:rPr>
              <a:t> </a:t>
            </a:r>
            <a:r>
              <a:rPr lang="en-US" altLang="ko-KR" sz="4000" b="1" dirty="0">
                <a:latin typeface="맑은 고딕" panose="020B0503020000020004" pitchFamily="34" charset="-127"/>
                <a:ea typeface="맑은 고딕" panose="020B0503020000020004" pitchFamily="34" charset="-127"/>
              </a:rPr>
              <a:t>-</a:t>
            </a:r>
            <a:endParaRPr lang="ko-KR" altLang="en-US" sz="4000" b="1" dirty="0">
              <a:latin typeface="맑은 고딕" panose="020B0503020000020004" pitchFamily="34" charset="-127"/>
              <a:ea typeface="맑은 고딕" panose="020B0503020000020004" pitchFamily="34" charset="-127"/>
            </a:endParaRPr>
          </a:p>
        </p:txBody>
      </p:sp>
      <p:sp>
        <p:nvSpPr>
          <p:cNvPr id="3076" name="부제목 2">
            <a:extLst>
              <a:ext uri="{FF2B5EF4-FFF2-40B4-BE49-F238E27FC236}">
                <a16:creationId xmlns:a16="http://schemas.microsoft.com/office/drawing/2014/main" id="{0495D1B4-3E19-0EF7-B77B-306BEDD42DF7}"/>
              </a:ext>
            </a:extLst>
          </p:cNvPr>
          <p:cNvSpPr>
            <a:spLocks noGrp="1" noChangeArrowheads="1"/>
          </p:cNvSpPr>
          <p:nvPr>
            <p:ph type="subTitle" idx="1"/>
          </p:nvPr>
        </p:nvSpPr>
        <p:spPr>
          <a:xfrm>
            <a:off x="1127124" y="4437112"/>
            <a:ext cx="6886575" cy="1668462"/>
          </a:xfrm>
        </p:spPr>
        <p:txBody>
          <a:bodyPr/>
          <a:lstStyle/>
          <a:p>
            <a:pPr algn="r" eaLnBrk="1" hangingPunct="1"/>
            <a:r>
              <a:rPr lang="en-US" altLang="ko-KR" sz="2000" dirty="0">
                <a:latin typeface="맑은 고딕" panose="020B0503020000020004" pitchFamily="34" charset="-127"/>
                <a:ea typeface="맑은 고딕" panose="020B0503020000020004" pitchFamily="34" charset="-127"/>
              </a:rPr>
              <a:t>SWE3048_43</a:t>
            </a:r>
          </a:p>
          <a:p>
            <a:pPr algn="r" eaLnBrk="1" hangingPunct="1"/>
            <a:r>
              <a:rPr lang="en-US" altLang="ko-KR" sz="2000" dirty="0">
                <a:latin typeface="맑은 고딕" panose="020B0503020000020004" pitchFamily="34" charset="-127"/>
                <a:ea typeface="맑은 고딕" panose="020B0503020000020004" pitchFamily="34" charset="-127"/>
              </a:rPr>
              <a:t>KIM HO JIN (2016314786) </a:t>
            </a:r>
            <a:r>
              <a:rPr lang="ko-KR" altLang="en-US" sz="2000" dirty="0">
                <a:latin typeface="맑은 고딕" panose="020B0503020000020004" pitchFamily="34" charset="-127"/>
                <a:ea typeface="맑은 고딕" panose="020B0503020000020004" pitchFamily="34" charset="-127"/>
              </a:rPr>
              <a:t> </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3630994-A532-983F-88D8-8D0E9B736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제목 5">
            <a:extLst>
              <a:ext uri="{FF2B5EF4-FFF2-40B4-BE49-F238E27FC236}">
                <a16:creationId xmlns:a16="http://schemas.microsoft.com/office/drawing/2014/main" id="{3BEB3978-3A54-9136-B89F-307B8ED96136}"/>
              </a:ext>
            </a:extLst>
          </p:cNvPr>
          <p:cNvSpPr>
            <a:spLocks noGrp="1" noChangeArrowheads="1"/>
          </p:cNvSpPr>
          <p:nvPr>
            <p:ph type="title"/>
          </p:nvPr>
        </p:nvSpPr>
        <p:spPr>
          <a:xfrm>
            <a:off x="458788" y="836613"/>
            <a:ext cx="8229600" cy="685800"/>
          </a:xfrm>
        </p:spPr>
        <p:txBody>
          <a:bodyPr/>
          <a:lstStyle/>
          <a:p>
            <a:pPr algn="l"/>
            <a:r>
              <a:rPr lang="en-US" altLang="ko-KR" sz="2800" b="1" dirty="0">
                <a:latin typeface="맑은 고딕" panose="020B0503020000020004" pitchFamily="50" charset="-127"/>
                <a:ea typeface="맑은 고딕" panose="020B0503020000020004" pitchFamily="50" charset="-127"/>
              </a:rPr>
              <a:t>Purchase Page (for Buyer)</a:t>
            </a:r>
            <a:endParaRPr lang="ko-KR" altLang="en-US" sz="2800" b="1" dirty="0">
              <a:latin typeface="맑은 고딕" panose="020B0503020000020004" pitchFamily="50" charset="-127"/>
              <a:ea typeface="맑은 고딕" panose="020B0503020000020004" pitchFamily="50" charset="-127"/>
            </a:endParaRPr>
          </a:p>
        </p:txBody>
      </p:sp>
      <p:sp>
        <p:nvSpPr>
          <p:cNvPr id="7" name="내용 개체 틀 6">
            <a:extLst>
              <a:ext uri="{FF2B5EF4-FFF2-40B4-BE49-F238E27FC236}">
                <a16:creationId xmlns:a16="http://schemas.microsoft.com/office/drawing/2014/main" id="{F89BFB1A-3A87-B734-2B02-4B607DE80E73}"/>
              </a:ext>
            </a:extLst>
          </p:cNvPr>
          <p:cNvSpPr>
            <a:spLocks noGrp="1"/>
          </p:cNvSpPr>
          <p:nvPr>
            <p:ph idx="1"/>
          </p:nvPr>
        </p:nvSpPr>
        <p:spPr>
          <a:xfrm>
            <a:off x="455613" y="1844675"/>
            <a:ext cx="8229600" cy="4895850"/>
          </a:xfrm>
        </p:spPr>
        <p:txBody>
          <a:bodyPr/>
          <a:lstStyle/>
          <a:p>
            <a:pPr>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a:p>
            <a:pPr marL="0" indent="0">
              <a:buFontTx/>
              <a:buNone/>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p:txBody>
      </p:sp>
      <p:sp>
        <p:nvSpPr>
          <p:cNvPr id="20486" name="TextBox 1">
            <a:extLst>
              <a:ext uri="{FF2B5EF4-FFF2-40B4-BE49-F238E27FC236}">
                <a16:creationId xmlns:a16="http://schemas.microsoft.com/office/drawing/2014/main" id="{42D2656B-E35B-1FD1-7B92-57B8ECCBCE6D}"/>
              </a:ext>
            </a:extLst>
          </p:cNvPr>
          <p:cNvSpPr txBox="1">
            <a:spLocks noChangeArrowheads="1"/>
          </p:cNvSpPr>
          <p:nvPr/>
        </p:nvSpPr>
        <p:spPr bwMode="auto">
          <a:xfrm>
            <a:off x="718343" y="4821875"/>
            <a:ext cx="7704138" cy="1793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spcBef>
                <a:spcPct val="20000"/>
              </a:spcBef>
              <a:buChar char="•"/>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har char="–"/>
              <a:defRPr kumimoji="1" sz="28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har char="•"/>
              <a:defRPr kumimoji="1" sz="2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9pPr>
          </a:lstStyle>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If the buyer clicks the table row on the book list page, this page will be shown the selected book information. This page consists of book title, seller name and price information.</a:t>
            </a:r>
          </a:p>
          <a:p>
            <a:pPr latinLnBrk="0">
              <a:lnSpc>
                <a:spcPct val="125000"/>
              </a:lnSpc>
              <a:spcBef>
                <a:spcPct val="0"/>
              </a:spcBef>
            </a:pPr>
            <a:r>
              <a:rPr lang="en-US" altLang="ko-KR" sz="1500" dirty="0">
                <a:solidFill>
                  <a:srgbClr val="000000"/>
                </a:solidFill>
                <a:latin typeface="맑은 고딕" panose="020B0503020000020004" pitchFamily="50" charset="-127"/>
                <a:cs typeface="맑은 고딕" panose="020B0503020000020004" pitchFamily="50" charset="-127"/>
              </a:rPr>
              <a:t>The buyer can purchase the book by clicking the ‘yes’ button. When the buyer purchases this book, the book status will change to ‘sold out’ and reflect the buyer information. Also, the database will be changed. </a:t>
            </a:r>
            <a:endParaRPr lang="en-US" altLang="ko-KR" sz="1500" dirty="0">
              <a:latin typeface="맑은 고딕" panose="020B0503020000020004" pitchFamily="34" charset="-127"/>
              <a:ea typeface="맑은 고딕" panose="020B0503020000020004" pitchFamily="34" charset="-127"/>
            </a:endParaRPr>
          </a:p>
        </p:txBody>
      </p:sp>
      <p:pic>
        <p:nvPicPr>
          <p:cNvPr id="4" name="그림 3">
            <a:extLst>
              <a:ext uri="{FF2B5EF4-FFF2-40B4-BE49-F238E27FC236}">
                <a16:creationId xmlns:a16="http://schemas.microsoft.com/office/drawing/2014/main" id="{EEFDA794-0CCE-9CEE-16A2-FD3BDF303BEF}"/>
              </a:ext>
            </a:extLst>
          </p:cNvPr>
          <p:cNvPicPr>
            <a:picLocks noChangeAspect="1"/>
          </p:cNvPicPr>
          <p:nvPr/>
        </p:nvPicPr>
        <p:blipFill>
          <a:blip r:embed="rId3"/>
          <a:stretch>
            <a:fillRect/>
          </a:stretch>
        </p:blipFill>
        <p:spPr>
          <a:xfrm>
            <a:off x="1186412" y="1522413"/>
            <a:ext cx="6768000" cy="3174189"/>
          </a:xfrm>
          <a:prstGeom prst="rect">
            <a:avLst/>
          </a:prstGeom>
        </p:spPr>
      </p:pic>
    </p:spTree>
    <p:extLst>
      <p:ext uri="{BB962C8B-B14F-4D97-AF65-F5344CB8AC3E}">
        <p14:creationId xmlns:p14="http://schemas.microsoft.com/office/powerpoint/2010/main" val="1319534127"/>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3630994-A532-983F-88D8-8D0E9B736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제목 5">
            <a:extLst>
              <a:ext uri="{FF2B5EF4-FFF2-40B4-BE49-F238E27FC236}">
                <a16:creationId xmlns:a16="http://schemas.microsoft.com/office/drawing/2014/main" id="{3BEB3978-3A54-9136-B89F-307B8ED96136}"/>
              </a:ext>
            </a:extLst>
          </p:cNvPr>
          <p:cNvSpPr>
            <a:spLocks noGrp="1" noChangeArrowheads="1"/>
          </p:cNvSpPr>
          <p:nvPr>
            <p:ph type="title"/>
          </p:nvPr>
        </p:nvSpPr>
        <p:spPr>
          <a:xfrm>
            <a:off x="458788" y="836613"/>
            <a:ext cx="8229600" cy="685800"/>
          </a:xfrm>
        </p:spPr>
        <p:txBody>
          <a:bodyPr/>
          <a:lstStyle/>
          <a:p>
            <a:pPr algn="l"/>
            <a:r>
              <a:rPr lang="en-US" altLang="ko-KR" sz="2800" b="1" dirty="0">
                <a:latin typeface="맑은 고딕" panose="020B0503020000020004" pitchFamily="50" charset="-127"/>
                <a:ea typeface="맑은 고딕" panose="020B0503020000020004" pitchFamily="50" charset="-127"/>
              </a:rPr>
              <a:t>Purchase List Page (for Buyer)</a:t>
            </a:r>
            <a:endParaRPr lang="ko-KR" altLang="en-US" sz="2800" b="1" dirty="0">
              <a:latin typeface="맑은 고딕" panose="020B0503020000020004" pitchFamily="50" charset="-127"/>
              <a:ea typeface="맑은 고딕" panose="020B0503020000020004" pitchFamily="50" charset="-127"/>
            </a:endParaRPr>
          </a:p>
        </p:txBody>
      </p:sp>
      <p:sp>
        <p:nvSpPr>
          <p:cNvPr id="7" name="내용 개체 틀 6">
            <a:extLst>
              <a:ext uri="{FF2B5EF4-FFF2-40B4-BE49-F238E27FC236}">
                <a16:creationId xmlns:a16="http://schemas.microsoft.com/office/drawing/2014/main" id="{F89BFB1A-3A87-B734-2B02-4B607DE80E73}"/>
              </a:ext>
            </a:extLst>
          </p:cNvPr>
          <p:cNvSpPr>
            <a:spLocks noGrp="1"/>
          </p:cNvSpPr>
          <p:nvPr>
            <p:ph idx="1"/>
          </p:nvPr>
        </p:nvSpPr>
        <p:spPr>
          <a:xfrm>
            <a:off x="455613" y="1844675"/>
            <a:ext cx="8229600" cy="4895850"/>
          </a:xfrm>
        </p:spPr>
        <p:txBody>
          <a:bodyPr/>
          <a:lstStyle/>
          <a:p>
            <a:pPr>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a:p>
            <a:pPr marL="0" indent="0">
              <a:buFontTx/>
              <a:buNone/>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p:txBody>
      </p:sp>
      <p:sp>
        <p:nvSpPr>
          <p:cNvPr id="20486" name="TextBox 1">
            <a:extLst>
              <a:ext uri="{FF2B5EF4-FFF2-40B4-BE49-F238E27FC236}">
                <a16:creationId xmlns:a16="http://schemas.microsoft.com/office/drawing/2014/main" id="{42D2656B-E35B-1FD1-7B92-57B8ECCBCE6D}"/>
              </a:ext>
            </a:extLst>
          </p:cNvPr>
          <p:cNvSpPr txBox="1">
            <a:spLocks noChangeArrowheads="1"/>
          </p:cNvSpPr>
          <p:nvPr/>
        </p:nvSpPr>
        <p:spPr bwMode="auto">
          <a:xfrm>
            <a:off x="718343" y="5027399"/>
            <a:ext cx="7704138" cy="1216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spcBef>
                <a:spcPct val="20000"/>
              </a:spcBef>
              <a:buChar char="•"/>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har char="–"/>
              <a:defRPr kumimoji="1" sz="28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har char="•"/>
              <a:defRPr kumimoji="1" sz="2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9pPr>
          </a:lstStyle>
          <a:p>
            <a:pPr latinLnBrk="0">
              <a:lnSpc>
                <a:spcPct val="125000"/>
              </a:lnSpc>
              <a:spcBef>
                <a:spcPct val="0"/>
              </a:spcBef>
            </a:pPr>
            <a:r>
              <a:rPr lang="en-US" altLang="ko-KR" sz="1500" dirty="0">
                <a:latin typeface="맑은 고딕" panose="020B0503020000020004" pitchFamily="34" charset="-127"/>
                <a:ea typeface="맑은 고딕" panose="020B0503020000020004" pitchFamily="34" charset="-127"/>
              </a:rPr>
              <a:t>On this page, the buyer can see all books information they have purchased.</a:t>
            </a:r>
          </a:p>
          <a:p>
            <a:pPr latinLnBrk="0">
              <a:lnSpc>
                <a:spcPct val="125000"/>
              </a:lnSpc>
              <a:spcBef>
                <a:spcPct val="0"/>
              </a:spcBef>
            </a:pPr>
            <a:r>
              <a:rPr lang="en-US" altLang="ko-KR" sz="1500" dirty="0">
                <a:latin typeface="맑은 고딕" panose="020B0503020000020004" pitchFamily="34" charset="-127"/>
                <a:ea typeface="맑은 고딕" panose="020B0503020000020004" pitchFamily="34" charset="-127"/>
              </a:rPr>
              <a:t>When the buyer clicks the category title of the purchase list table, the program sorts the table in ascending or descending order based on the column value. The price is sorted numerically and the rest are sorted alphabetically.</a:t>
            </a:r>
          </a:p>
        </p:txBody>
      </p:sp>
      <p:pic>
        <p:nvPicPr>
          <p:cNvPr id="2" name="그림 1">
            <a:extLst>
              <a:ext uri="{FF2B5EF4-FFF2-40B4-BE49-F238E27FC236}">
                <a16:creationId xmlns:a16="http://schemas.microsoft.com/office/drawing/2014/main" id="{093AE889-5CF8-83A4-BE09-725EC27053E5}"/>
              </a:ext>
            </a:extLst>
          </p:cNvPr>
          <p:cNvPicPr>
            <a:picLocks noChangeAspect="1"/>
          </p:cNvPicPr>
          <p:nvPr/>
        </p:nvPicPr>
        <p:blipFill>
          <a:blip r:embed="rId3"/>
          <a:stretch>
            <a:fillRect/>
          </a:stretch>
        </p:blipFill>
        <p:spPr>
          <a:xfrm>
            <a:off x="1186412" y="1522413"/>
            <a:ext cx="6768000" cy="3182724"/>
          </a:xfrm>
          <a:prstGeom prst="rect">
            <a:avLst/>
          </a:prstGeom>
        </p:spPr>
      </p:pic>
    </p:spTree>
    <p:extLst>
      <p:ext uri="{BB962C8B-B14F-4D97-AF65-F5344CB8AC3E}">
        <p14:creationId xmlns:p14="http://schemas.microsoft.com/office/powerpoint/2010/main" val="155080838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4D3142C4-7492-A982-81F2-BD1B97B97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제목 5">
            <a:extLst>
              <a:ext uri="{FF2B5EF4-FFF2-40B4-BE49-F238E27FC236}">
                <a16:creationId xmlns:a16="http://schemas.microsoft.com/office/drawing/2014/main" id="{77FA1F50-612E-248A-488C-C28CBF416CAB}"/>
              </a:ext>
            </a:extLst>
          </p:cNvPr>
          <p:cNvSpPr>
            <a:spLocks noGrp="1" noChangeArrowheads="1"/>
          </p:cNvSpPr>
          <p:nvPr>
            <p:ph type="title"/>
          </p:nvPr>
        </p:nvSpPr>
        <p:spPr>
          <a:xfrm>
            <a:off x="455612" y="2857500"/>
            <a:ext cx="8229600" cy="1143000"/>
          </a:xfrm>
        </p:spPr>
        <p:txBody>
          <a:bodyPr/>
          <a:lstStyle/>
          <a:p>
            <a:pPr>
              <a:lnSpc>
                <a:spcPct val="150000"/>
              </a:lnSpc>
            </a:pPr>
            <a:r>
              <a:rPr lang="en-US" altLang="ko-KR" sz="4000" b="1" dirty="0">
                <a:ea typeface="맑은 고딕" panose="020B0503020000020004" pitchFamily="34" charset="-127"/>
              </a:rPr>
              <a:t>Thank you!</a:t>
            </a:r>
            <a:endParaRPr lang="ko-KR" altLang="en-US" sz="4000" b="1" dirty="0">
              <a:ea typeface="맑은 고딕" panose="020B0503020000020004" pitchFamily="34" charset="-127"/>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3630994-A532-983F-88D8-8D0E9B736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제목 5">
            <a:extLst>
              <a:ext uri="{FF2B5EF4-FFF2-40B4-BE49-F238E27FC236}">
                <a16:creationId xmlns:a16="http://schemas.microsoft.com/office/drawing/2014/main" id="{3BEB3978-3A54-9136-B89F-307B8ED96136}"/>
              </a:ext>
            </a:extLst>
          </p:cNvPr>
          <p:cNvSpPr>
            <a:spLocks noGrp="1" noChangeArrowheads="1"/>
          </p:cNvSpPr>
          <p:nvPr>
            <p:ph type="title"/>
          </p:nvPr>
        </p:nvSpPr>
        <p:spPr>
          <a:xfrm>
            <a:off x="458788" y="836613"/>
            <a:ext cx="8229600" cy="685800"/>
          </a:xfrm>
        </p:spPr>
        <p:txBody>
          <a:bodyPr/>
          <a:lstStyle/>
          <a:p>
            <a:pPr algn="l"/>
            <a:r>
              <a:rPr lang="en-US" altLang="ko-KR" sz="2800" b="1" dirty="0">
                <a:latin typeface="맑은 고딕" panose="020B0503020000020004" pitchFamily="50" charset="-127"/>
                <a:ea typeface="맑은 고딕" panose="020B0503020000020004" pitchFamily="50" charset="-127"/>
              </a:rPr>
              <a:t>Home Page</a:t>
            </a:r>
            <a:endParaRPr lang="ko-KR" altLang="en-US" sz="2800" b="1" dirty="0">
              <a:latin typeface="맑은 고딕" panose="020B0503020000020004" pitchFamily="50" charset="-127"/>
              <a:ea typeface="맑은 고딕" panose="020B0503020000020004" pitchFamily="50" charset="-127"/>
            </a:endParaRPr>
          </a:p>
        </p:txBody>
      </p:sp>
      <p:sp>
        <p:nvSpPr>
          <p:cNvPr id="7" name="내용 개체 틀 6">
            <a:extLst>
              <a:ext uri="{FF2B5EF4-FFF2-40B4-BE49-F238E27FC236}">
                <a16:creationId xmlns:a16="http://schemas.microsoft.com/office/drawing/2014/main" id="{F89BFB1A-3A87-B734-2B02-4B607DE80E73}"/>
              </a:ext>
            </a:extLst>
          </p:cNvPr>
          <p:cNvSpPr>
            <a:spLocks noGrp="1"/>
          </p:cNvSpPr>
          <p:nvPr>
            <p:ph idx="1"/>
          </p:nvPr>
        </p:nvSpPr>
        <p:spPr>
          <a:xfrm>
            <a:off x="455613" y="1844675"/>
            <a:ext cx="8229600" cy="4895850"/>
          </a:xfrm>
        </p:spPr>
        <p:txBody>
          <a:bodyPr/>
          <a:lstStyle/>
          <a:p>
            <a:pPr>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a:p>
            <a:pPr marL="0" indent="0">
              <a:buFontTx/>
              <a:buNone/>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p:txBody>
      </p:sp>
      <p:sp>
        <p:nvSpPr>
          <p:cNvPr id="20486" name="TextBox 1">
            <a:extLst>
              <a:ext uri="{FF2B5EF4-FFF2-40B4-BE49-F238E27FC236}">
                <a16:creationId xmlns:a16="http://schemas.microsoft.com/office/drawing/2014/main" id="{42D2656B-E35B-1FD1-7B92-57B8ECCBCE6D}"/>
              </a:ext>
            </a:extLst>
          </p:cNvPr>
          <p:cNvSpPr txBox="1">
            <a:spLocks noChangeArrowheads="1"/>
          </p:cNvSpPr>
          <p:nvPr/>
        </p:nvSpPr>
        <p:spPr bwMode="auto">
          <a:xfrm>
            <a:off x="718343" y="5449583"/>
            <a:ext cx="7704138" cy="63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spcBef>
                <a:spcPct val="20000"/>
              </a:spcBef>
              <a:buChar char="•"/>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har char="–"/>
              <a:defRPr kumimoji="1" sz="28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har char="•"/>
              <a:defRPr kumimoji="1" sz="2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9pPr>
          </a:lstStyle>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This is the first page you meet when you run the website</a:t>
            </a:r>
            <a:r>
              <a:rPr lang="en-US" altLang="ko-KR" sz="1500" dirty="0">
                <a:solidFill>
                  <a:srgbClr val="000000"/>
                </a:solidFill>
                <a:effectLst/>
                <a:latin typeface="맑은 고딕" panose="020B0503020000020004" pitchFamily="34" charset="-127"/>
                <a:ea typeface="맑은 고딕" panose="020B0503020000020004" pitchFamily="34" charset="-127"/>
                <a:cs typeface="맑은 고딕" panose="020B0503020000020004" pitchFamily="50" charset="-127"/>
              </a:rPr>
              <a:t>.</a:t>
            </a:r>
            <a:endParaRPr lang="en-US" altLang="ko-KR" sz="1500" dirty="0">
              <a:latin typeface="맑은 고딕" panose="020B0503020000020004" pitchFamily="34" charset="-127"/>
              <a:ea typeface="맑은 고딕" panose="020B0503020000020004" pitchFamily="34" charset="-127"/>
            </a:endParaRPr>
          </a:p>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You can choose user type as seller or buyer with buttons.</a:t>
            </a:r>
            <a:endParaRPr lang="ko-KR" altLang="en-US" sz="1500" dirty="0">
              <a:latin typeface="맑은 고딕" panose="020B0503020000020004" pitchFamily="34" charset="-127"/>
              <a:ea typeface="맑은 고딕" panose="020B0503020000020004" pitchFamily="34" charset="-127"/>
            </a:endParaRPr>
          </a:p>
        </p:txBody>
      </p:sp>
      <p:pic>
        <p:nvPicPr>
          <p:cNvPr id="3" name="그림 2">
            <a:extLst>
              <a:ext uri="{FF2B5EF4-FFF2-40B4-BE49-F238E27FC236}">
                <a16:creationId xmlns:a16="http://schemas.microsoft.com/office/drawing/2014/main" id="{AB07F93F-9F1A-F2A3-43AD-57099B8A22F2}"/>
              </a:ext>
            </a:extLst>
          </p:cNvPr>
          <p:cNvPicPr>
            <a:picLocks noChangeAspect="1"/>
          </p:cNvPicPr>
          <p:nvPr/>
        </p:nvPicPr>
        <p:blipFill>
          <a:blip r:embed="rId3"/>
          <a:stretch>
            <a:fillRect/>
          </a:stretch>
        </p:blipFill>
        <p:spPr>
          <a:xfrm>
            <a:off x="1072059" y="1742868"/>
            <a:ext cx="6999882" cy="3384453"/>
          </a:xfrm>
          <a:prstGeom prst="rect">
            <a:avLst/>
          </a:prstGeom>
        </p:spPr>
      </p:pic>
    </p:spTree>
    <p:extLst>
      <p:ext uri="{BB962C8B-B14F-4D97-AF65-F5344CB8AC3E}">
        <p14:creationId xmlns:p14="http://schemas.microsoft.com/office/powerpoint/2010/main" val="304547463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3630994-A532-983F-88D8-8D0E9B736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제목 5">
            <a:extLst>
              <a:ext uri="{FF2B5EF4-FFF2-40B4-BE49-F238E27FC236}">
                <a16:creationId xmlns:a16="http://schemas.microsoft.com/office/drawing/2014/main" id="{3BEB3978-3A54-9136-B89F-307B8ED96136}"/>
              </a:ext>
            </a:extLst>
          </p:cNvPr>
          <p:cNvSpPr>
            <a:spLocks noGrp="1" noChangeArrowheads="1"/>
          </p:cNvSpPr>
          <p:nvPr>
            <p:ph type="title"/>
          </p:nvPr>
        </p:nvSpPr>
        <p:spPr>
          <a:xfrm>
            <a:off x="458788" y="836613"/>
            <a:ext cx="8229600" cy="685800"/>
          </a:xfrm>
        </p:spPr>
        <p:txBody>
          <a:bodyPr/>
          <a:lstStyle/>
          <a:p>
            <a:pPr algn="l"/>
            <a:r>
              <a:rPr lang="en-US" altLang="ko-KR" sz="2800" b="1" dirty="0">
                <a:latin typeface="맑은 고딕" panose="020B0503020000020004" pitchFamily="50" charset="-127"/>
                <a:ea typeface="맑은 고딕" panose="020B0503020000020004" pitchFamily="50" charset="-127"/>
              </a:rPr>
              <a:t>Sign-Up &amp; Login Page</a:t>
            </a:r>
            <a:endParaRPr lang="ko-KR" altLang="en-US" sz="2800" b="1" dirty="0">
              <a:latin typeface="맑은 고딕" panose="020B0503020000020004" pitchFamily="50" charset="-127"/>
              <a:ea typeface="맑은 고딕" panose="020B0503020000020004" pitchFamily="50" charset="-127"/>
            </a:endParaRPr>
          </a:p>
        </p:txBody>
      </p:sp>
      <p:sp>
        <p:nvSpPr>
          <p:cNvPr id="7" name="내용 개체 틀 6">
            <a:extLst>
              <a:ext uri="{FF2B5EF4-FFF2-40B4-BE49-F238E27FC236}">
                <a16:creationId xmlns:a16="http://schemas.microsoft.com/office/drawing/2014/main" id="{F89BFB1A-3A87-B734-2B02-4B607DE80E73}"/>
              </a:ext>
            </a:extLst>
          </p:cNvPr>
          <p:cNvSpPr>
            <a:spLocks noGrp="1"/>
          </p:cNvSpPr>
          <p:nvPr>
            <p:ph idx="1"/>
          </p:nvPr>
        </p:nvSpPr>
        <p:spPr>
          <a:xfrm>
            <a:off x="455613" y="1844675"/>
            <a:ext cx="8229600" cy="4895850"/>
          </a:xfrm>
        </p:spPr>
        <p:txBody>
          <a:bodyPr/>
          <a:lstStyle/>
          <a:p>
            <a:pPr>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a:p>
            <a:pPr marL="0" indent="0">
              <a:buFontTx/>
              <a:buNone/>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p:txBody>
      </p:sp>
      <p:sp>
        <p:nvSpPr>
          <p:cNvPr id="20486" name="TextBox 1">
            <a:extLst>
              <a:ext uri="{FF2B5EF4-FFF2-40B4-BE49-F238E27FC236}">
                <a16:creationId xmlns:a16="http://schemas.microsoft.com/office/drawing/2014/main" id="{42D2656B-E35B-1FD1-7B92-57B8ECCBCE6D}"/>
              </a:ext>
            </a:extLst>
          </p:cNvPr>
          <p:cNvSpPr txBox="1">
            <a:spLocks noChangeArrowheads="1"/>
          </p:cNvSpPr>
          <p:nvPr/>
        </p:nvSpPr>
        <p:spPr bwMode="auto">
          <a:xfrm>
            <a:off x="718343" y="5597590"/>
            <a:ext cx="7704138"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spcBef>
                <a:spcPct val="20000"/>
              </a:spcBef>
              <a:buChar char="•"/>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har char="–"/>
              <a:defRPr kumimoji="1" sz="28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har char="•"/>
              <a:defRPr kumimoji="1" sz="2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9pPr>
          </a:lstStyle>
          <a:p>
            <a:pPr latinLnBrk="0">
              <a:lnSpc>
                <a:spcPct val="125000"/>
              </a:lnSpc>
              <a:spcBef>
                <a:spcPct val="0"/>
              </a:spcBef>
            </a:pPr>
            <a:r>
              <a:rPr lang="en-US" altLang="ko-KR" sz="1500" dirty="0">
                <a:solidFill>
                  <a:srgbClr val="000000"/>
                </a:solidFill>
                <a:latin typeface="맑은 고딕" panose="020B0503020000020004" pitchFamily="50" charset="-127"/>
                <a:cs typeface="맑은 고딕" panose="020B0503020000020004" pitchFamily="50" charset="-127"/>
              </a:rPr>
              <a:t>If the user succeeds in sign-up, the account is created and stored in the database.</a:t>
            </a:r>
            <a:endParaRPr lang="en-US" altLang="ko-KR" sz="1500" dirty="0">
              <a:solidFill>
                <a:srgbClr val="000000"/>
              </a:solidFill>
              <a:effectLst/>
              <a:latin typeface="맑은 고딕" panose="020B0503020000020004" pitchFamily="50" charset="-127"/>
              <a:cs typeface="맑은 고딕" panose="020B0503020000020004" pitchFamily="50" charset="-127"/>
            </a:endParaRPr>
          </a:p>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If the user succeeds in login, the user can move to main page as their user type (seller or buyer).</a:t>
            </a:r>
            <a:endParaRPr lang="ko-KR" altLang="en-US" sz="1500" dirty="0">
              <a:latin typeface="맑은 고딕" panose="020B0503020000020004" pitchFamily="34" charset="-127"/>
              <a:ea typeface="맑은 고딕" panose="020B0503020000020004" pitchFamily="34" charset="-127"/>
            </a:endParaRPr>
          </a:p>
        </p:txBody>
      </p:sp>
      <p:pic>
        <p:nvPicPr>
          <p:cNvPr id="2" name="그림 1">
            <a:extLst>
              <a:ext uri="{FF2B5EF4-FFF2-40B4-BE49-F238E27FC236}">
                <a16:creationId xmlns:a16="http://schemas.microsoft.com/office/drawing/2014/main" id="{4CFDD663-64D8-4B60-38B8-BEF3184F37AB}"/>
              </a:ext>
            </a:extLst>
          </p:cNvPr>
          <p:cNvPicPr>
            <a:picLocks noChangeAspect="1"/>
          </p:cNvPicPr>
          <p:nvPr/>
        </p:nvPicPr>
        <p:blipFill>
          <a:blip r:embed="rId4"/>
          <a:stretch>
            <a:fillRect/>
          </a:stretch>
        </p:blipFill>
        <p:spPr>
          <a:xfrm>
            <a:off x="455613" y="1700808"/>
            <a:ext cx="3600000" cy="1734174"/>
          </a:xfrm>
          <a:prstGeom prst="rect">
            <a:avLst/>
          </a:prstGeom>
        </p:spPr>
      </p:pic>
      <p:pic>
        <p:nvPicPr>
          <p:cNvPr id="3" name="그림 2">
            <a:extLst>
              <a:ext uri="{FF2B5EF4-FFF2-40B4-BE49-F238E27FC236}">
                <a16:creationId xmlns:a16="http://schemas.microsoft.com/office/drawing/2014/main" id="{16D075DE-EEFF-FC53-B39F-7039C1CC792A}"/>
              </a:ext>
            </a:extLst>
          </p:cNvPr>
          <p:cNvPicPr>
            <a:picLocks noChangeAspect="1"/>
          </p:cNvPicPr>
          <p:nvPr/>
        </p:nvPicPr>
        <p:blipFill>
          <a:blip r:embed="rId5"/>
          <a:stretch>
            <a:fillRect/>
          </a:stretch>
        </p:blipFill>
        <p:spPr>
          <a:xfrm>
            <a:off x="4820122" y="1696718"/>
            <a:ext cx="3600000" cy="1732282"/>
          </a:xfrm>
          <a:prstGeom prst="rect">
            <a:avLst/>
          </a:prstGeom>
        </p:spPr>
      </p:pic>
      <p:pic>
        <p:nvPicPr>
          <p:cNvPr id="4" name="그림 3">
            <a:extLst>
              <a:ext uri="{FF2B5EF4-FFF2-40B4-BE49-F238E27FC236}">
                <a16:creationId xmlns:a16="http://schemas.microsoft.com/office/drawing/2014/main" id="{B16EB6F1-062E-1D22-6D2D-D49B2FF44F87}"/>
              </a:ext>
            </a:extLst>
          </p:cNvPr>
          <p:cNvPicPr>
            <a:picLocks noChangeAspect="1"/>
          </p:cNvPicPr>
          <p:nvPr/>
        </p:nvPicPr>
        <p:blipFill>
          <a:blip r:embed="rId6"/>
          <a:stretch>
            <a:fillRect/>
          </a:stretch>
        </p:blipFill>
        <p:spPr>
          <a:xfrm>
            <a:off x="455613" y="3637155"/>
            <a:ext cx="3600000" cy="1736061"/>
          </a:xfrm>
          <a:prstGeom prst="rect">
            <a:avLst/>
          </a:prstGeom>
        </p:spPr>
      </p:pic>
      <p:pic>
        <p:nvPicPr>
          <p:cNvPr id="5" name="그림 4">
            <a:extLst>
              <a:ext uri="{FF2B5EF4-FFF2-40B4-BE49-F238E27FC236}">
                <a16:creationId xmlns:a16="http://schemas.microsoft.com/office/drawing/2014/main" id="{DE85580B-823C-416D-30DF-AB65CB4C7A65}"/>
              </a:ext>
            </a:extLst>
          </p:cNvPr>
          <p:cNvPicPr>
            <a:picLocks noChangeAspect="1"/>
          </p:cNvPicPr>
          <p:nvPr/>
        </p:nvPicPr>
        <p:blipFill>
          <a:blip r:embed="rId7"/>
          <a:stretch>
            <a:fillRect/>
          </a:stretch>
        </p:blipFill>
        <p:spPr>
          <a:xfrm>
            <a:off x="4820122" y="3639060"/>
            <a:ext cx="3600000" cy="1734156"/>
          </a:xfrm>
          <a:prstGeom prst="rect">
            <a:avLst/>
          </a:prstGeom>
        </p:spPr>
      </p:pic>
    </p:spTree>
    <p:extLst>
      <p:ext uri="{BB962C8B-B14F-4D97-AF65-F5344CB8AC3E}">
        <p14:creationId xmlns:p14="http://schemas.microsoft.com/office/powerpoint/2010/main" val="71994656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3630994-A532-983F-88D8-8D0E9B736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제목 5">
            <a:extLst>
              <a:ext uri="{FF2B5EF4-FFF2-40B4-BE49-F238E27FC236}">
                <a16:creationId xmlns:a16="http://schemas.microsoft.com/office/drawing/2014/main" id="{3BEB3978-3A54-9136-B89F-307B8ED96136}"/>
              </a:ext>
            </a:extLst>
          </p:cNvPr>
          <p:cNvSpPr>
            <a:spLocks noGrp="1" noChangeArrowheads="1"/>
          </p:cNvSpPr>
          <p:nvPr>
            <p:ph type="title"/>
          </p:nvPr>
        </p:nvSpPr>
        <p:spPr>
          <a:xfrm>
            <a:off x="458788" y="836613"/>
            <a:ext cx="8229600" cy="685800"/>
          </a:xfrm>
        </p:spPr>
        <p:txBody>
          <a:bodyPr/>
          <a:lstStyle/>
          <a:p>
            <a:pPr algn="l"/>
            <a:r>
              <a:rPr lang="en-US" altLang="ko-KR" sz="2800" b="1" dirty="0">
                <a:latin typeface="맑은 고딕" panose="020B0503020000020004" pitchFamily="50" charset="-127"/>
                <a:ea typeface="맑은 고딕" panose="020B0503020000020004" pitchFamily="50" charset="-127"/>
              </a:rPr>
              <a:t>Main Page</a:t>
            </a:r>
            <a:endParaRPr lang="ko-KR" altLang="en-US" sz="2800" b="1" dirty="0">
              <a:latin typeface="맑은 고딕" panose="020B0503020000020004" pitchFamily="50" charset="-127"/>
              <a:ea typeface="맑은 고딕" panose="020B0503020000020004" pitchFamily="50" charset="-127"/>
            </a:endParaRPr>
          </a:p>
        </p:txBody>
      </p:sp>
      <p:sp>
        <p:nvSpPr>
          <p:cNvPr id="7" name="내용 개체 틀 6">
            <a:extLst>
              <a:ext uri="{FF2B5EF4-FFF2-40B4-BE49-F238E27FC236}">
                <a16:creationId xmlns:a16="http://schemas.microsoft.com/office/drawing/2014/main" id="{F89BFB1A-3A87-B734-2B02-4B607DE80E73}"/>
              </a:ext>
            </a:extLst>
          </p:cNvPr>
          <p:cNvSpPr>
            <a:spLocks noGrp="1"/>
          </p:cNvSpPr>
          <p:nvPr>
            <p:ph idx="1"/>
          </p:nvPr>
        </p:nvSpPr>
        <p:spPr>
          <a:xfrm>
            <a:off x="455613" y="1844675"/>
            <a:ext cx="8229600" cy="4895850"/>
          </a:xfrm>
        </p:spPr>
        <p:txBody>
          <a:bodyPr/>
          <a:lstStyle/>
          <a:p>
            <a:pPr>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a:p>
            <a:pPr marL="0" indent="0">
              <a:buFontTx/>
              <a:buNone/>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p:txBody>
      </p:sp>
      <p:pic>
        <p:nvPicPr>
          <p:cNvPr id="2" name="그림 1">
            <a:extLst>
              <a:ext uri="{FF2B5EF4-FFF2-40B4-BE49-F238E27FC236}">
                <a16:creationId xmlns:a16="http://schemas.microsoft.com/office/drawing/2014/main" id="{5F28D68A-D7C8-C653-B009-A1F708A85016}"/>
              </a:ext>
            </a:extLst>
          </p:cNvPr>
          <p:cNvPicPr>
            <a:picLocks noChangeAspect="1"/>
          </p:cNvPicPr>
          <p:nvPr/>
        </p:nvPicPr>
        <p:blipFill>
          <a:blip r:embed="rId3"/>
          <a:stretch>
            <a:fillRect/>
          </a:stretch>
        </p:blipFill>
        <p:spPr>
          <a:xfrm>
            <a:off x="647984" y="1554808"/>
            <a:ext cx="3780000" cy="1472162"/>
          </a:xfrm>
          <a:prstGeom prst="rect">
            <a:avLst/>
          </a:prstGeom>
        </p:spPr>
      </p:pic>
      <p:pic>
        <p:nvPicPr>
          <p:cNvPr id="4" name="그림 3" descr="텍스트이(가) 표시된 사진&#10;&#10;자동 생성된 설명">
            <a:extLst>
              <a:ext uri="{FF2B5EF4-FFF2-40B4-BE49-F238E27FC236}">
                <a16:creationId xmlns:a16="http://schemas.microsoft.com/office/drawing/2014/main" id="{C696DAC8-4979-E42F-4164-FB409631499E}"/>
              </a:ext>
            </a:extLst>
          </p:cNvPr>
          <p:cNvPicPr>
            <a:picLocks noChangeAspect="1"/>
          </p:cNvPicPr>
          <p:nvPr/>
        </p:nvPicPr>
        <p:blipFill>
          <a:blip r:embed="rId4"/>
          <a:stretch>
            <a:fillRect/>
          </a:stretch>
        </p:blipFill>
        <p:spPr>
          <a:xfrm>
            <a:off x="647984" y="3195763"/>
            <a:ext cx="3780000" cy="1462518"/>
          </a:xfrm>
          <a:prstGeom prst="rect">
            <a:avLst/>
          </a:prstGeom>
        </p:spPr>
      </p:pic>
      <p:pic>
        <p:nvPicPr>
          <p:cNvPr id="5" name="그림 4">
            <a:extLst>
              <a:ext uri="{FF2B5EF4-FFF2-40B4-BE49-F238E27FC236}">
                <a16:creationId xmlns:a16="http://schemas.microsoft.com/office/drawing/2014/main" id="{2D9638AF-95CC-B3E4-7A35-26D6D3C284F4}"/>
              </a:ext>
            </a:extLst>
          </p:cNvPr>
          <p:cNvPicPr>
            <a:picLocks noChangeAspect="1"/>
          </p:cNvPicPr>
          <p:nvPr/>
        </p:nvPicPr>
        <p:blipFill>
          <a:blip r:embed="rId5"/>
          <a:stretch>
            <a:fillRect/>
          </a:stretch>
        </p:blipFill>
        <p:spPr>
          <a:xfrm>
            <a:off x="647984" y="4827074"/>
            <a:ext cx="3780000" cy="1818720"/>
          </a:xfrm>
          <a:prstGeom prst="rect">
            <a:avLst/>
          </a:prstGeom>
        </p:spPr>
      </p:pic>
      <p:sp>
        <p:nvSpPr>
          <p:cNvPr id="6" name="TextBox 5">
            <a:extLst>
              <a:ext uri="{FF2B5EF4-FFF2-40B4-BE49-F238E27FC236}">
                <a16:creationId xmlns:a16="http://schemas.microsoft.com/office/drawing/2014/main" id="{6F3F9286-8D58-4C01-C855-AD4C1A921A29}"/>
              </a:ext>
            </a:extLst>
          </p:cNvPr>
          <p:cNvSpPr txBox="1"/>
          <p:nvPr/>
        </p:nvSpPr>
        <p:spPr>
          <a:xfrm>
            <a:off x="4788024" y="1586661"/>
            <a:ext cx="3780000" cy="5124480"/>
          </a:xfrm>
          <a:prstGeom prst="rect">
            <a:avLst/>
          </a:prstGeom>
          <a:noFill/>
        </p:spPr>
        <p:txBody>
          <a:bodyPr wrap="square" rtlCol="0">
            <a:spAutoFit/>
          </a:bodyPr>
          <a:lstStyle/>
          <a:p>
            <a:pPr marL="285750" indent="-285750">
              <a:buFont typeface="Arial" panose="020B0604020202020204" pitchFamily="34" charset="0"/>
              <a:buChar char="•"/>
            </a:pPr>
            <a:r>
              <a:rPr lang="en-US" altLang="ko-KR" sz="1500" dirty="0">
                <a:solidFill>
                  <a:srgbClr val="000000"/>
                </a:solidFill>
                <a:latin typeface="맑은 고딕" panose="020B0503020000020004" pitchFamily="50" charset="-127"/>
                <a:cs typeface="맑은 고딕" panose="020B0503020000020004" pitchFamily="50" charset="-127"/>
              </a:rPr>
              <a:t>The main page consists of banner section, information section, and contact section.</a:t>
            </a:r>
          </a:p>
          <a:p>
            <a:pPr marL="285750" indent="-285750">
              <a:buFont typeface="Arial" panose="020B0604020202020204" pitchFamily="34" charset="0"/>
              <a:buChar char="•"/>
            </a:pPr>
            <a:endParaRPr lang="en-US" altLang="ko-KR" sz="1500" dirty="0">
              <a:solidFill>
                <a:srgbClr val="000000"/>
              </a:solidFill>
              <a:effectLst/>
              <a:latin typeface="맑은 고딕" panose="020B0503020000020004" pitchFamily="50" charset="-127"/>
              <a:cs typeface="맑은 고딕" panose="020B0503020000020004" pitchFamily="50" charset="-127"/>
            </a:endParaRPr>
          </a:p>
          <a:p>
            <a:pPr marL="285750" indent="-285750">
              <a:buFont typeface="Arial" panose="020B0604020202020204" pitchFamily="34" charset="0"/>
              <a:buChar char="•"/>
            </a:pPr>
            <a:r>
              <a:rPr lang="en-US" altLang="ko-KR" sz="1500" dirty="0">
                <a:solidFill>
                  <a:srgbClr val="000000"/>
                </a:solidFill>
                <a:effectLst/>
                <a:latin typeface="맑은 고딕" panose="020B0503020000020004" pitchFamily="50" charset="-127"/>
                <a:cs typeface="맑은 고딕" panose="020B0503020000020004" pitchFamily="50" charset="-127"/>
              </a:rPr>
              <a:t>The user can move to other sections and pages from the navigation bar.</a:t>
            </a:r>
          </a:p>
          <a:p>
            <a:pPr marL="285750" indent="-285750">
              <a:buFont typeface="Arial" panose="020B0604020202020204" pitchFamily="34" charset="0"/>
              <a:buChar char="•"/>
            </a:pPr>
            <a:endParaRPr lang="en-US" altLang="ko-KR" sz="1500" dirty="0">
              <a:solidFill>
                <a:srgbClr val="000000"/>
              </a:solidFill>
              <a:latin typeface="맑은 고딕" panose="020B0503020000020004" pitchFamily="50" charset="-127"/>
              <a:cs typeface="맑은 고딕" panose="020B0503020000020004" pitchFamily="50" charset="-127"/>
            </a:endParaRPr>
          </a:p>
          <a:p>
            <a:pPr marL="285750" indent="-285750">
              <a:buFont typeface="Arial" panose="020B0604020202020204" pitchFamily="34" charset="0"/>
              <a:buChar char="•"/>
            </a:pPr>
            <a:r>
              <a:rPr lang="en-US" altLang="ko-KR" sz="1500" dirty="0">
                <a:solidFill>
                  <a:srgbClr val="000000"/>
                </a:solidFill>
                <a:effectLst/>
                <a:latin typeface="맑은 고딕" panose="020B0503020000020004" pitchFamily="50" charset="-127"/>
                <a:cs typeface="맑은 고딕" panose="020B0503020000020004" pitchFamily="50" charset="-127"/>
              </a:rPr>
              <a:t>In the banner section, posters of popular or recommended books appear in slide format. The slide basically goes over automatically, but the user can also turn it over himself.</a:t>
            </a:r>
          </a:p>
          <a:p>
            <a:pPr marL="285750" indent="-285750">
              <a:buFont typeface="Arial" panose="020B0604020202020204" pitchFamily="34" charset="0"/>
              <a:buChar char="•"/>
            </a:pPr>
            <a:endParaRPr lang="en-US" altLang="ko-KR" sz="1500" dirty="0">
              <a:solidFill>
                <a:srgbClr val="000000"/>
              </a:solidFill>
              <a:latin typeface="맑은 고딕" panose="020B0503020000020004" pitchFamily="50" charset="-127"/>
              <a:cs typeface="맑은 고딕" panose="020B0503020000020004" pitchFamily="50" charset="-127"/>
            </a:endParaRPr>
          </a:p>
          <a:p>
            <a:pPr marL="285750" indent="-285750">
              <a:buFont typeface="Arial" panose="020B0604020202020204" pitchFamily="34" charset="0"/>
              <a:buChar char="•"/>
            </a:pPr>
            <a:r>
              <a:rPr lang="en-US" altLang="ko-KR" sz="1500" dirty="0">
                <a:solidFill>
                  <a:srgbClr val="000000"/>
                </a:solidFill>
                <a:effectLst/>
                <a:latin typeface="맑은 고딕" panose="020B0503020000020004" pitchFamily="50" charset="-127"/>
                <a:cs typeface="맑은 고딕" panose="020B0503020000020004" pitchFamily="50" charset="-127"/>
              </a:rPr>
              <a:t>In the Information section, the user can find out the purpose of the website.</a:t>
            </a:r>
          </a:p>
          <a:p>
            <a:pPr marL="285750" indent="-285750">
              <a:buFont typeface="Arial" panose="020B0604020202020204" pitchFamily="34" charset="0"/>
              <a:buChar char="•"/>
            </a:pPr>
            <a:endParaRPr lang="en-US" altLang="ko-KR" sz="1500" dirty="0">
              <a:solidFill>
                <a:srgbClr val="000000"/>
              </a:solidFill>
              <a:latin typeface="맑은 고딕" panose="020B0503020000020004" pitchFamily="50" charset="-127"/>
              <a:cs typeface="맑은 고딕" panose="020B0503020000020004" pitchFamily="50" charset="-127"/>
            </a:endParaRPr>
          </a:p>
          <a:p>
            <a:pPr marL="285750" indent="-285750">
              <a:buFont typeface="Arial" panose="020B0604020202020204" pitchFamily="34" charset="0"/>
              <a:buChar char="•"/>
            </a:pPr>
            <a:r>
              <a:rPr lang="en-US" altLang="ko-KR" sz="1500" dirty="0">
                <a:solidFill>
                  <a:srgbClr val="000000"/>
                </a:solidFill>
                <a:effectLst/>
                <a:latin typeface="맑은 고딕" panose="020B0503020000020004" pitchFamily="50" charset="-127"/>
                <a:cs typeface="맑은 고딕" panose="020B0503020000020004" pitchFamily="50" charset="-127"/>
              </a:rPr>
              <a:t>In the contact section, the user can contact website developer by leaving a message. These messages are store in the database. </a:t>
            </a:r>
          </a:p>
          <a:p>
            <a:pPr marL="285750" indent="-285750">
              <a:buFont typeface="Arial" panose="020B0604020202020204" pitchFamily="34" charset="0"/>
              <a:buChar char="•"/>
            </a:pPr>
            <a:endParaRPr lang="ko-KR" altLang="en-US" sz="120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94061143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3630994-A532-983F-88D8-8D0E9B736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제목 5">
            <a:extLst>
              <a:ext uri="{FF2B5EF4-FFF2-40B4-BE49-F238E27FC236}">
                <a16:creationId xmlns:a16="http://schemas.microsoft.com/office/drawing/2014/main" id="{3BEB3978-3A54-9136-B89F-307B8ED96136}"/>
              </a:ext>
            </a:extLst>
          </p:cNvPr>
          <p:cNvSpPr>
            <a:spLocks noGrp="1" noChangeArrowheads="1"/>
          </p:cNvSpPr>
          <p:nvPr>
            <p:ph type="title"/>
          </p:nvPr>
        </p:nvSpPr>
        <p:spPr>
          <a:xfrm>
            <a:off x="458788" y="836613"/>
            <a:ext cx="8229600" cy="685800"/>
          </a:xfrm>
        </p:spPr>
        <p:txBody>
          <a:bodyPr/>
          <a:lstStyle/>
          <a:p>
            <a:pPr algn="l"/>
            <a:r>
              <a:rPr lang="en-US" altLang="ko-KR" sz="2800" b="1" dirty="0">
                <a:latin typeface="맑은 고딕" panose="020B0503020000020004" pitchFamily="50" charset="-127"/>
                <a:ea typeface="맑은 고딕" panose="020B0503020000020004" pitchFamily="50" charset="-127"/>
              </a:rPr>
              <a:t>Sales List Page (for Seller)</a:t>
            </a:r>
            <a:endParaRPr lang="ko-KR" altLang="en-US" sz="2800" b="1" dirty="0">
              <a:latin typeface="맑은 고딕" panose="020B0503020000020004" pitchFamily="50" charset="-127"/>
              <a:ea typeface="맑은 고딕" panose="020B0503020000020004" pitchFamily="50" charset="-127"/>
            </a:endParaRPr>
          </a:p>
        </p:txBody>
      </p:sp>
      <p:sp>
        <p:nvSpPr>
          <p:cNvPr id="7" name="내용 개체 틀 6">
            <a:extLst>
              <a:ext uri="{FF2B5EF4-FFF2-40B4-BE49-F238E27FC236}">
                <a16:creationId xmlns:a16="http://schemas.microsoft.com/office/drawing/2014/main" id="{F89BFB1A-3A87-B734-2B02-4B607DE80E73}"/>
              </a:ext>
            </a:extLst>
          </p:cNvPr>
          <p:cNvSpPr>
            <a:spLocks noGrp="1"/>
          </p:cNvSpPr>
          <p:nvPr>
            <p:ph idx="1"/>
          </p:nvPr>
        </p:nvSpPr>
        <p:spPr>
          <a:xfrm>
            <a:off x="455613" y="1844675"/>
            <a:ext cx="8229600" cy="4895850"/>
          </a:xfrm>
        </p:spPr>
        <p:txBody>
          <a:bodyPr/>
          <a:lstStyle/>
          <a:p>
            <a:pPr>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a:p>
            <a:pPr marL="0" indent="0">
              <a:buFontTx/>
              <a:buNone/>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p:txBody>
      </p:sp>
      <p:sp>
        <p:nvSpPr>
          <p:cNvPr id="20486" name="TextBox 1">
            <a:extLst>
              <a:ext uri="{FF2B5EF4-FFF2-40B4-BE49-F238E27FC236}">
                <a16:creationId xmlns:a16="http://schemas.microsoft.com/office/drawing/2014/main" id="{42D2656B-E35B-1FD1-7B92-57B8ECCBCE6D}"/>
              </a:ext>
            </a:extLst>
          </p:cNvPr>
          <p:cNvSpPr txBox="1">
            <a:spLocks noChangeArrowheads="1"/>
          </p:cNvSpPr>
          <p:nvPr/>
        </p:nvSpPr>
        <p:spPr bwMode="auto">
          <a:xfrm>
            <a:off x="718343" y="5030475"/>
            <a:ext cx="7704138" cy="150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spcBef>
                <a:spcPct val="20000"/>
              </a:spcBef>
              <a:buChar char="•"/>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har char="–"/>
              <a:defRPr kumimoji="1" sz="28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har char="•"/>
              <a:defRPr kumimoji="1" sz="2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9pPr>
          </a:lstStyle>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Sellers can see all the information about the books they put on the market</a:t>
            </a:r>
            <a:r>
              <a:rPr lang="en-US" altLang="ko-KR" sz="1500" dirty="0">
                <a:solidFill>
                  <a:srgbClr val="000000"/>
                </a:solidFill>
                <a:effectLst/>
                <a:latin typeface="맑은 고딕" panose="020B0503020000020004" pitchFamily="34" charset="-127"/>
                <a:ea typeface="맑은 고딕" panose="020B0503020000020004" pitchFamily="34" charset="-127"/>
                <a:cs typeface="맑은 고딕" panose="020B0503020000020004" pitchFamily="50" charset="-127"/>
              </a:rPr>
              <a:t>.</a:t>
            </a:r>
          </a:p>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When the seller clicks the category title of the sales list table, the program sorts the table in ascending or descending order based on the column value.</a:t>
            </a:r>
          </a:p>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‘Upload Book for Sell’ button loads the upload page.</a:t>
            </a:r>
          </a:p>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‘Display only books on sold out’ button loads the sales complete list page. </a:t>
            </a:r>
            <a:endParaRPr lang="en-US" altLang="ko-KR" sz="1500" dirty="0">
              <a:latin typeface="맑은 고딕" panose="020B0503020000020004" pitchFamily="34" charset="-127"/>
              <a:ea typeface="맑은 고딕" panose="020B0503020000020004" pitchFamily="34" charset="-127"/>
            </a:endParaRPr>
          </a:p>
        </p:txBody>
      </p:sp>
      <p:pic>
        <p:nvPicPr>
          <p:cNvPr id="4" name="그림 3">
            <a:extLst>
              <a:ext uri="{FF2B5EF4-FFF2-40B4-BE49-F238E27FC236}">
                <a16:creationId xmlns:a16="http://schemas.microsoft.com/office/drawing/2014/main" id="{3097E86E-5E84-DCB6-5BE0-4B3211F96372}"/>
              </a:ext>
            </a:extLst>
          </p:cNvPr>
          <p:cNvPicPr>
            <a:picLocks noChangeAspect="1"/>
          </p:cNvPicPr>
          <p:nvPr/>
        </p:nvPicPr>
        <p:blipFill>
          <a:blip r:embed="rId3"/>
          <a:stretch>
            <a:fillRect/>
          </a:stretch>
        </p:blipFill>
        <p:spPr>
          <a:xfrm>
            <a:off x="1178422" y="1533079"/>
            <a:ext cx="6783980" cy="3292183"/>
          </a:xfrm>
          <a:prstGeom prst="rect">
            <a:avLst/>
          </a:prstGeom>
        </p:spPr>
      </p:pic>
    </p:spTree>
    <p:extLst>
      <p:ext uri="{BB962C8B-B14F-4D97-AF65-F5344CB8AC3E}">
        <p14:creationId xmlns:p14="http://schemas.microsoft.com/office/powerpoint/2010/main" val="220230773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3630994-A532-983F-88D8-8D0E9B736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제목 5">
            <a:extLst>
              <a:ext uri="{FF2B5EF4-FFF2-40B4-BE49-F238E27FC236}">
                <a16:creationId xmlns:a16="http://schemas.microsoft.com/office/drawing/2014/main" id="{3BEB3978-3A54-9136-B89F-307B8ED96136}"/>
              </a:ext>
            </a:extLst>
          </p:cNvPr>
          <p:cNvSpPr>
            <a:spLocks noGrp="1" noChangeArrowheads="1"/>
          </p:cNvSpPr>
          <p:nvPr>
            <p:ph type="title"/>
          </p:nvPr>
        </p:nvSpPr>
        <p:spPr>
          <a:xfrm>
            <a:off x="458788" y="836613"/>
            <a:ext cx="8229600" cy="685800"/>
          </a:xfrm>
        </p:spPr>
        <p:txBody>
          <a:bodyPr/>
          <a:lstStyle/>
          <a:p>
            <a:pPr algn="l"/>
            <a:r>
              <a:rPr lang="en-US" altLang="ko-KR" sz="2800" b="1" dirty="0">
                <a:latin typeface="맑은 고딕" panose="020B0503020000020004" pitchFamily="50" charset="-127"/>
                <a:ea typeface="맑은 고딕" panose="020B0503020000020004" pitchFamily="50" charset="-127"/>
              </a:rPr>
              <a:t>Sales Complete List Page (for Seller)</a:t>
            </a:r>
            <a:endParaRPr lang="ko-KR" altLang="en-US" sz="2800" b="1" dirty="0">
              <a:latin typeface="맑은 고딕" panose="020B0503020000020004" pitchFamily="50" charset="-127"/>
              <a:ea typeface="맑은 고딕" panose="020B0503020000020004" pitchFamily="50" charset="-127"/>
            </a:endParaRPr>
          </a:p>
        </p:txBody>
      </p:sp>
      <p:sp>
        <p:nvSpPr>
          <p:cNvPr id="7" name="내용 개체 틀 6">
            <a:extLst>
              <a:ext uri="{FF2B5EF4-FFF2-40B4-BE49-F238E27FC236}">
                <a16:creationId xmlns:a16="http://schemas.microsoft.com/office/drawing/2014/main" id="{F89BFB1A-3A87-B734-2B02-4B607DE80E73}"/>
              </a:ext>
            </a:extLst>
          </p:cNvPr>
          <p:cNvSpPr>
            <a:spLocks noGrp="1"/>
          </p:cNvSpPr>
          <p:nvPr>
            <p:ph idx="1"/>
          </p:nvPr>
        </p:nvSpPr>
        <p:spPr>
          <a:xfrm>
            <a:off x="455613" y="1844675"/>
            <a:ext cx="8229600" cy="4895850"/>
          </a:xfrm>
        </p:spPr>
        <p:txBody>
          <a:bodyPr/>
          <a:lstStyle/>
          <a:p>
            <a:pPr>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a:p>
            <a:pPr marL="0" indent="0">
              <a:buFontTx/>
              <a:buNone/>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p:txBody>
      </p:sp>
      <p:sp>
        <p:nvSpPr>
          <p:cNvPr id="20486" name="TextBox 1">
            <a:extLst>
              <a:ext uri="{FF2B5EF4-FFF2-40B4-BE49-F238E27FC236}">
                <a16:creationId xmlns:a16="http://schemas.microsoft.com/office/drawing/2014/main" id="{42D2656B-E35B-1FD1-7B92-57B8ECCBCE6D}"/>
              </a:ext>
            </a:extLst>
          </p:cNvPr>
          <p:cNvSpPr txBox="1">
            <a:spLocks noChangeArrowheads="1"/>
          </p:cNvSpPr>
          <p:nvPr/>
        </p:nvSpPr>
        <p:spPr bwMode="auto">
          <a:xfrm>
            <a:off x="718343" y="5030475"/>
            <a:ext cx="7704138" cy="150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spcBef>
                <a:spcPct val="20000"/>
              </a:spcBef>
              <a:buChar char="•"/>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har char="–"/>
              <a:defRPr kumimoji="1" sz="28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har char="•"/>
              <a:defRPr kumimoji="1" sz="2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9pPr>
          </a:lstStyle>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Sellers can see all the information about the sold book</a:t>
            </a:r>
            <a:r>
              <a:rPr lang="en-US" altLang="ko-KR" sz="1500" dirty="0">
                <a:solidFill>
                  <a:srgbClr val="000000"/>
                </a:solidFill>
                <a:effectLst/>
                <a:latin typeface="맑은 고딕" panose="020B0503020000020004" pitchFamily="34" charset="-127"/>
                <a:ea typeface="맑은 고딕" panose="020B0503020000020004" pitchFamily="34" charset="-127"/>
                <a:cs typeface="맑은 고딕" panose="020B0503020000020004" pitchFamily="50" charset="-127"/>
              </a:rPr>
              <a:t>.</a:t>
            </a:r>
          </a:p>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When the seller clicks the category title of the sales list table, the program sorts the table in ascending or descending order based on the column value.</a:t>
            </a:r>
          </a:p>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‘Upload Book for Sell’ button loads the upload page.</a:t>
            </a:r>
          </a:p>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‘Display All Books’ button loads the sales list page. </a:t>
            </a:r>
            <a:endParaRPr lang="en-US" altLang="ko-KR" sz="1500" dirty="0">
              <a:latin typeface="맑은 고딕" panose="020B0503020000020004" pitchFamily="34" charset="-127"/>
              <a:ea typeface="맑은 고딕" panose="020B0503020000020004" pitchFamily="34" charset="-127"/>
            </a:endParaRPr>
          </a:p>
        </p:txBody>
      </p:sp>
      <p:pic>
        <p:nvPicPr>
          <p:cNvPr id="2" name="그림 1">
            <a:extLst>
              <a:ext uri="{FF2B5EF4-FFF2-40B4-BE49-F238E27FC236}">
                <a16:creationId xmlns:a16="http://schemas.microsoft.com/office/drawing/2014/main" id="{8FE55FF0-7627-D09D-82D3-F7E1C5A28567}"/>
              </a:ext>
            </a:extLst>
          </p:cNvPr>
          <p:cNvPicPr>
            <a:picLocks noChangeAspect="1"/>
          </p:cNvPicPr>
          <p:nvPr/>
        </p:nvPicPr>
        <p:blipFill>
          <a:blip r:embed="rId3"/>
          <a:stretch>
            <a:fillRect/>
          </a:stretch>
        </p:blipFill>
        <p:spPr>
          <a:xfrm>
            <a:off x="1192642" y="1531261"/>
            <a:ext cx="6755539" cy="3294000"/>
          </a:xfrm>
          <a:prstGeom prst="rect">
            <a:avLst/>
          </a:prstGeom>
        </p:spPr>
      </p:pic>
    </p:spTree>
    <p:extLst>
      <p:ext uri="{BB962C8B-B14F-4D97-AF65-F5344CB8AC3E}">
        <p14:creationId xmlns:p14="http://schemas.microsoft.com/office/powerpoint/2010/main" val="910268630"/>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3630994-A532-983F-88D8-8D0E9B736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제목 5">
            <a:extLst>
              <a:ext uri="{FF2B5EF4-FFF2-40B4-BE49-F238E27FC236}">
                <a16:creationId xmlns:a16="http://schemas.microsoft.com/office/drawing/2014/main" id="{3BEB3978-3A54-9136-B89F-307B8ED96136}"/>
              </a:ext>
            </a:extLst>
          </p:cNvPr>
          <p:cNvSpPr>
            <a:spLocks noGrp="1" noChangeArrowheads="1"/>
          </p:cNvSpPr>
          <p:nvPr>
            <p:ph type="title"/>
          </p:nvPr>
        </p:nvSpPr>
        <p:spPr>
          <a:xfrm>
            <a:off x="458788" y="836613"/>
            <a:ext cx="8229600" cy="685800"/>
          </a:xfrm>
        </p:spPr>
        <p:txBody>
          <a:bodyPr/>
          <a:lstStyle/>
          <a:p>
            <a:pPr algn="l"/>
            <a:r>
              <a:rPr lang="en-US" altLang="ko-KR" sz="2800" b="1" dirty="0">
                <a:latin typeface="맑은 고딕" panose="020B0503020000020004" pitchFamily="50" charset="-127"/>
                <a:ea typeface="맑은 고딕" panose="020B0503020000020004" pitchFamily="50" charset="-127"/>
              </a:rPr>
              <a:t>Upload Book Page (for Seller)</a:t>
            </a:r>
            <a:endParaRPr lang="ko-KR" altLang="en-US" sz="2800" b="1" dirty="0">
              <a:latin typeface="맑은 고딕" panose="020B0503020000020004" pitchFamily="50" charset="-127"/>
              <a:ea typeface="맑은 고딕" panose="020B0503020000020004" pitchFamily="50" charset="-127"/>
            </a:endParaRPr>
          </a:p>
        </p:txBody>
      </p:sp>
      <p:sp>
        <p:nvSpPr>
          <p:cNvPr id="7" name="내용 개체 틀 6">
            <a:extLst>
              <a:ext uri="{FF2B5EF4-FFF2-40B4-BE49-F238E27FC236}">
                <a16:creationId xmlns:a16="http://schemas.microsoft.com/office/drawing/2014/main" id="{F89BFB1A-3A87-B734-2B02-4B607DE80E73}"/>
              </a:ext>
            </a:extLst>
          </p:cNvPr>
          <p:cNvSpPr>
            <a:spLocks noGrp="1"/>
          </p:cNvSpPr>
          <p:nvPr>
            <p:ph idx="1"/>
          </p:nvPr>
        </p:nvSpPr>
        <p:spPr>
          <a:xfrm>
            <a:off x="455613" y="1844675"/>
            <a:ext cx="8229600" cy="4895850"/>
          </a:xfrm>
        </p:spPr>
        <p:txBody>
          <a:bodyPr/>
          <a:lstStyle/>
          <a:p>
            <a:pPr>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a:p>
            <a:pPr marL="0" indent="0">
              <a:buFontTx/>
              <a:buNone/>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p:txBody>
      </p:sp>
      <p:sp>
        <p:nvSpPr>
          <p:cNvPr id="20486" name="TextBox 1">
            <a:extLst>
              <a:ext uri="{FF2B5EF4-FFF2-40B4-BE49-F238E27FC236}">
                <a16:creationId xmlns:a16="http://schemas.microsoft.com/office/drawing/2014/main" id="{42D2656B-E35B-1FD1-7B92-57B8ECCBCE6D}"/>
              </a:ext>
            </a:extLst>
          </p:cNvPr>
          <p:cNvSpPr txBox="1">
            <a:spLocks noChangeArrowheads="1"/>
          </p:cNvSpPr>
          <p:nvPr/>
        </p:nvSpPr>
        <p:spPr bwMode="auto">
          <a:xfrm>
            <a:off x="718343" y="5245062"/>
            <a:ext cx="7704138" cy="92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latinLnBrk="1">
              <a:spcBef>
                <a:spcPct val="20000"/>
              </a:spcBef>
              <a:buChar char="•"/>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har char="–"/>
              <a:defRPr kumimoji="1" sz="28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har char="•"/>
              <a:defRPr kumimoji="1" sz="2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9pPr>
          </a:lstStyle>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On this page, the seller can upload the books to sell.</a:t>
            </a:r>
          </a:p>
          <a:p>
            <a:pPr latinLnBrk="0">
              <a:lnSpc>
                <a:spcPct val="125000"/>
              </a:lnSpc>
              <a:spcBef>
                <a:spcPct val="0"/>
              </a:spcBef>
            </a:pPr>
            <a:r>
              <a:rPr lang="en-US" altLang="ko-KR" sz="1500" dirty="0">
                <a:solidFill>
                  <a:srgbClr val="000000"/>
                </a:solidFill>
                <a:latin typeface="맑은 고딕" panose="020B0503020000020004" pitchFamily="50" charset="-127"/>
                <a:cs typeface="맑은 고딕" panose="020B0503020000020004" pitchFamily="50" charset="-127"/>
              </a:rPr>
              <a:t>When</a:t>
            </a:r>
            <a:r>
              <a:rPr lang="en-US" altLang="ko-KR" sz="1500" dirty="0">
                <a:solidFill>
                  <a:srgbClr val="000000"/>
                </a:solidFill>
                <a:effectLst/>
                <a:latin typeface="맑은 고딕" panose="020B0503020000020004" pitchFamily="50" charset="-127"/>
                <a:cs typeface="맑은 고딕" panose="020B0503020000020004" pitchFamily="50" charset="-127"/>
              </a:rPr>
              <a:t> the upload of the book is successful, the book information is reflected in the database.</a:t>
            </a:r>
            <a:endParaRPr lang="en-US" altLang="ko-KR" sz="1500" dirty="0">
              <a:latin typeface="맑은 고딕" panose="020B0503020000020004" pitchFamily="34" charset="-127"/>
              <a:ea typeface="맑은 고딕" panose="020B0503020000020004" pitchFamily="34" charset="-127"/>
            </a:endParaRPr>
          </a:p>
        </p:txBody>
      </p:sp>
      <p:pic>
        <p:nvPicPr>
          <p:cNvPr id="2" name="그림 1" descr="텍스트이(가) 표시된 사진&#10;&#10;자동 생성된 설명">
            <a:extLst>
              <a:ext uri="{FF2B5EF4-FFF2-40B4-BE49-F238E27FC236}">
                <a16:creationId xmlns:a16="http://schemas.microsoft.com/office/drawing/2014/main" id="{292D1A59-D4A3-C9D1-FBFF-A2A79DF2B6D1}"/>
              </a:ext>
            </a:extLst>
          </p:cNvPr>
          <p:cNvPicPr>
            <a:picLocks noChangeAspect="1"/>
          </p:cNvPicPr>
          <p:nvPr/>
        </p:nvPicPr>
        <p:blipFill>
          <a:blip r:embed="rId3"/>
          <a:stretch>
            <a:fillRect/>
          </a:stretch>
        </p:blipFill>
        <p:spPr>
          <a:xfrm>
            <a:off x="1185347" y="1628800"/>
            <a:ext cx="6770130" cy="3294000"/>
          </a:xfrm>
          <a:prstGeom prst="rect">
            <a:avLst/>
          </a:prstGeom>
        </p:spPr>
      </p:pic>
    </p:spTree>
    <p:extLst>
      <p:ext uri="{BB962C8B-B14F-4D97-AF65-F5344CB8AC3E}">
        <p14:creationId xmlns:p14="http://schemas.microsoft.com/office/powerpoint/2010/main" val="953168605"/>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3630994-A532-983F-88D8-8D0E9B736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제목 5">
            <a:extLst>
              <a:ext uri="{FF2B5EF4-FFF2-40B4-BE49-F238E27FC236}">
                <a16:creationId xmlns:a16="http://schemas.microsoft.com/office/drawing/2014/main" id="{3BEB3978-3A54-9136-B89F-307B8ED96136}"/>
              </a:ext>
            </a:extLst>
          </p:cNvPr>
          <p:cNvSpPr>
            <a:spLocks noGrp="1" noChangeArrowheads="1"/>
          </p:cNvSpPr>
          <p:nvPr>
            <p:ph type="title"/>
          </p:nvPr>
        </p:nvSpPr>
        <p:spPr>
          <a:xfrm>
            <a:off x="245554" y="835063"/>
            <a:ext cx="8649716" cy="685800"/>
          </a:xfrm>
        </p:spPr>
        <p:txBody>
          <a:bodyPr/>
          <a:lstStyle/>
          <a:p>
            <a:pPr algn="l"/>
            <a:r>
              <a:rPr lang="en-US" altLang="ko-KR" sz="2400" b="1" dirty="0">
                <a:latin typeface="맑은 고딕" panose="020B0503020000020004" pitchFamily="50" charset="-127"/>
                <a:ea typeface="맑은 고딕" panose="020B0503020000020004" pitchFamily="50" charset="-127"/>
              </a:rPr>
              <a:t>Book List Page – Display all books on market (for Buyer)</a:t>
            </a:r>
            <a:endParaRPr lang="ko-KR" altLang="en-US" sz="2400" b="1" dirty="0">
              <a:latin typeface="맑은 고딕" panose="020B0503020000020004" pitchFamily="50" charset="-127"/>
              <a:ea typeface="맑은 고딕" panose="020B0503020000020004" pitchFamily="50" charset="-127"/>
            </a:endParaRPr>
          </a:p>
        </p:txBody>
      </p:sp>
      <p:sp>
        <p:nvSpPr>
          <p:cNvPr id="7" name="내용 개체 틀 6">
            <a:extLst>
              <a:ext uri="{FF2B5EF4-FFF2-40B4-BE49-F238E27FC236}">
                <a16:creationId xmlns:a16="http://schemas.microsoft.com/office/drawing/2014/main" id="{F89BFB1A-3A87-B734-2B02-4B607DE80E73}"/>
              </a:ext>
            </a:extLst>
          </p:cNvPr>
          <p:cNvSpPr>
            <a:spLocks noGrp="1"/>
          </p:cNvSpPr>
          <p:nvPr>
            <p:ph idx="1"/>
          </p:nvPr>
        </p:nvSpPr>
        <p:spPr>
          <a:xfrm>
            <a:off x="455613" y="1844675"/>
            <a:ext cx="8229600" cy="4895850"/>
          </a:xfrm>
        </p:spPr>
        <p:txBody>
          <a:bodyPr/>
          <a:lstStyle/>
          <a:p>
            <a:pPr>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a:p>
            <a:pPr marL="0" indent="0">
              <a:buFontTx/>
              <a:buNone/>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p:txBody>
      </p:sp>
      <p:sp>
        <p:nvSpPr>
          <p:cNvPr id="20486" name="TextBox 1">
            <a:extLst>
              <a:ext uri="{FF2B5EF4-FFF2-40B4-BE49-F238E27FC236}">
                <a16:creationId xmlns:a16="http://schemas.microsoft.com/office/drawing/2014/main" id="{42D2656B-E35B-1FD1-7B92-57B8ECCBCE6D}"/>
              </a:ext>
            </a:extLst>
          </p:cNvPr>
          <p:cNvSpPr txBox="1">
            <a:spLocks noChangeArrowheads="1"/>
          </p:cNvSpPr>
          <p:nvPr/>
        </p:nvSpPr>
        <p:spPr bwMode="auto">
          <a:xfrm>
            <a:off x="5447606" y="1497618"/>
            <a:ext cx="3600400" cy="496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latinLnBrk="1">
              <a:spcBef>
                <a:spcPct val="20000"/>
              </a:spcBef>
              <a:buChar char="•"/>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har char="–"/>
              <a:defRPr kumimoji="1" sz="28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har char="•"/>
              <a:defRPr kumimoji="1" sz="2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9pPr>
          </a:lstStyle>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On this page, the buyer can see all books information on the market.</a:t>
            </a:r>
          </a:p>
          <a:p>
            <a:pPr latinLnBrk="0">
              <a:lnSpc>
                <a:spcPct val="125000"/>
              </a:lnSpc>
              <a:spcBef>
                <a:spcPct val="0"/>
              </a:spcBef>
            </a:pPr>
            <a:endParaRPr lang="en-US" altLang="ko-KR" sz="1500" dirty="0">
              <a:solidFill>
                <a:srgbClr val="000000"/>
              </a:solidFill>
              <a:effectLst/>
              <a:latin typeface="맑은 고딕" panose="020B0503020000020004" pitchFamily="50" charset="-127"/>
              <a:cs typeface="맑은 고딕" panose="020B0503020000020004" pitchFamily="50" charset="-127"/>
            </a:endParaRPr>
          </a:p>
          <a:p>
            <a:pPr latinLnBrk="0">
              <a:lnSpc>
                <a:spcPct val="125000"/>
              </a:lnSpc>
              <a:spcBef>
                <a:spcPct val="0"/>
              </a:spcBef>
            </a:pPr>
            <a:r>
              <a:rPr lang="en-US" altLang="ko-KR" sz="1500" dirty="0">
                <a:solidFill>
                  <a:srgbClr val="000000"/>
                </a:solidFill>
                <a:latin typeface="맑은 고딕" panose="020B0503020000020004" pitchFamily="50" charset="-127"/>
                <a:cs typeface="맑은 고딕" panose="020B0503020000020004" pitchFamily="50" charset="-127"/>
              </a:rPr>
              <a:t>When the buyer clicks the table row for purchase and its status is ‘sell’, the purchase page will be shown. The buyer can check the book information on this page and proceed with the purchase.</a:t>
            </a:r>
          </a:p>
          <a:p>
            <a:pPr latinLnBrk="0">
              <a:lnSpc>
                <a:spcPct val="125000"/>
              </a:lnSpc>
              <a:spcBef>
                <a:spcPct val="0"/>
              </a:spcBef>
            </a:pPr>
            <a:endParaRPr lang="en-US" altLang="ko-KR" sz="1500" dirty="0">
              <a:solidFill>
                <a:srgbClr val="000000"/>
              </a:solidFill>
              <a:latin typeface="맑은 고딕" panose="020B0503020000020004" pitchFamily="50" charset="-127"/>
              <a:ea typeface="맑은 고딕" panose="020B0503020000020004" pitchFamily="34" charset="-127"/>
            </a:endParaRPr>
          </a:p>
          <a:p>
            <a:pPr latinLnBrk="0">
              <a:lnSpc>
                <a:spcPct val="125000"/>
              </a:lnSpc>
              <a:spcBef>
                <a:spcPct val="0"/>
              </a:spcBef>
            </a:pPr>
            <a:r>
              <a:rPr lang="en-US" altLang="ko-KR" sz="1500" dirty="0">
                <a:latin typeface="맑은 고딕" panose="020B0503020000020004" pitchFamily="34" charset="-127"/>
                <a:ea typeface="맑은 고딕" panose="020B0503020000020004" pitchFamily="34" charset="-127"/>
              </a:rPr>
              <a:t>Buyer can search the book by price. The buyer can set minimum and maximum price in search section.</a:t>
            </a:r>
          </a:p>
          <a:p>
            <a:pPr latinLnBrk="0">
              <a:lnSpc>
                <a:spcPct val="125000"/>
              </a:lnSpc>
              <a:spcBef>
                <a:spcPct val="0"/>
              </a:spcBef>
            </a:pPr>
            <a:endParaRPr lang="en-US" altLang="ko-KR" sz="1500" dirty="0">
              <a:latin typeface="맑은 고딕" panose="020B0503020000020004" pitchFamily="34" charset="-127"/>
              <a:ea typeface="맑은 고딕" panose="020B0503020000020004" pitchFamily="34" charset="-127"/>
            </a:endParaRPr>
          </a:p>
          <a:p>
            <a:pPr latinLnBrk="0">
              <a:lnSpc>
                <a:spcPct val="125000"/>
              </a:lnSpc>
              <a:spcBef>
                <a:spcPct val="0"/>
              </a:spcBef>
            </a:pPr>
            <a:r>
              <a:rPr lang="en-US" altLang="ko-KR" sz="1500" dirty="0">
                <a:latin typeface="맑은 고딕" panose="020B0503020000020004" pitchFamily="34" charset="-127"/>
                <a:ea typeface="맑은 고딕" panose="020B0503020000020004" pitchFamily="34" charset="-127"/>
              </a:rPr>
              <a:t>‘Display only books on sale’ button loads the book list page that displays only books on sale.</a:t>
            </a:r>
          </a:p>
        </p:txBody>
      </p:sp>
      <p:pic>
        <p:nvPicPr>
          <p:cNvPr id="3" name="그림 2">
            <a:extLst>
              <a:ext uri="{FF2B5EF4-FFF2-40B4-BE49-F238E27FC236}">
                <a16:creationId xmlns:a16="http://schemas.microsoft.com/office/drawing/2014/main" id="{76C67083-3FE4-F9F7-AB32-74D85991746F}"/>
              </a:ext>
            </a:extLst>
          </p:cNvPr>
          <p:cNvPicPr>
            <a:picLocks noChangeAspect="1"/>
          </p:cNvPicPr>
          <p:nvPr/>
        </p:nvPicPr>
        <p:blipFill>
          <a:blip r:embed="rId3"/>
          <a:stretch>
            <a:fillRect/>
          </a:stretch>
        </p:blipFill>
        <p:spPr>
          <a:xfrm>
            <a:off x="455612" y="1420952"/>
            <a:ext cx="4896000" cy="2388829"/>
          </a:xfrm>
          <a:prstGeom prst="rect">
            <a:avLst/>
          </a:prstGeom>
        </p:spPr>
      </p:pic>
      <p:pic>
        <p:nvPicPr>
          <p:cNvPr id="4" name="그림 3">
            <a:extLst>
              <a:ext uri="{FF2B5EF4-FFF2-40B4-BE49-F238E27FC236}">
                <a16:creationId xmlns:a16="http://schemas.microsoft.com/office/drawing/2014/main" id="{07C5D5A9-9ADE-CF42-BC9C-146F2BF65E25}"/>
              </a:ext>
            </a:extLst>
          </p:cNvPr>
          <p:cNvPicPr>
            <a:picLocks noChangeAspect="1"/>
          </p:cNvPicPr>
          <p:nvPr/>
        </p:nvPicPr>
        <p:blipFill>
          <a:blip r:embed="rId4"/>
          <a:stretch>
            <a:fillRect/>
          </a:stretch>
        </p:blipFill>
        <p:spPr>
          <a:xfrm>
            <a:off x="455612" y="4085366"/>
            <a:ext cx="4896000" cy="2379574"/>
          </a:xfrm>
          <a:prstGeom prst="rect">
            <a:avLst/>
          </a:prstGeom>
        </p:spPr>
      </p:pic>
    </p:spTree>
    <p:extLst>
      <p:ext uri="{BB962C8B-B14F-4D97-AF65-F5344CB8AC3E}">
        <p14:creationId xmlns:p14="http://schemas.microsoft.com/office/powerpoint/2010/main" val="369649565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C3630994-A532-983F-88D8-8D0E9B736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9147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제목 5">
            <a:extLst>
              <a:ext uri="{FF2B5EF4-FFF2-40B4-BE49-F238E27FC236}">
                <a16:creationId xmlns:a16="http://schemas.microsoft.com/office/drawing/2014/main" id="{3BEB3978-3A54-9136-B89F-307B8ED96136}"/>
              </a:ext>
            </a:extLst>
          </p:cNvPr>
          <p:cNvSpPr>
            <a:spLocks noGrp="1" noChangeArrowheads="1"/>
          </p:cNvSpPr>
          <p:nvPr>
            <p:ph type="title"/>
          </p:nvPr>
        </p:nvSpPr>
        <p:spPr>
          <a:xfrm>
            <a:off x="245554" y="835063"/>
            <a:ext cx="8649716" cy="685800"/>
          </a:xfrm>
        </p:spPr>
        <p:txBody>
          <a:bodyPr/>
          <a:lstStyle/>
          <a:p>
            <a:pPr algn="l"/>
            <a:r>
              <a:rPr lang="en-US" altLang="ko-KR" sz="2400" b="1" dirty="0">
                <a:latin typeface="맑은 고딕" panose="020B0503020000020004" pitchFamily="50" charset="-127"/>
                <a:ea typeface="맑은 고딕" panose="020B0503020000020004" pitchFamily="50" charset="-127"/>
              </a:rPr>
              <a:t>Book List Page – Display only books on sale (for Buyer)</a:t>
            </a:r>
            <a:endParaRPr lang="ko-KR" altLang="en-US" sz="2400" b="1" dirty="0">
              <a:latin typeface="맑은 고딕" panose="020B0503020000020004" pitchFamily="50" charset="-127"/>
              <a:ea typeface="맑은 고딕" panose="020B0503020000020004" pitchFamily="50" charset="-127"/>
            </a:endParaRPr>
          </a:p>
        </p:txBody>
      </p:sp>
      <p:sp>
        <p:nvSpPr>
          <p:cNvPr id="7" name="내용 개체 틀 6">
            <a:extLst>
              <a:ext uri="{FF2B5EF4-FFF2-40B4-BE49-F238E27FC236}">
                <a16:creationId xmlns:a16="http://schemas.microsoft.com/office/drawing/2014/main" id="{F89BFB1A-3A87-B734-2B02-4B607DE80E73}"/>
              </a:ext>
            </a:extLst>
          </p:cNvPr>
          <p:cNvSpPr>
            <a:spLocks noGrp="1"/>
          </p:cNvSpPr>
          <p:nvPr>
            <p:ph idx="1"/>
          </p:nvPr>
        </p:nvSpPr>
        <p:spPr>
          <a:xfrm>
            <a:off x="455613" y="1844675"/>
            <a:ext cx="8229600" cy="4895850"/>
          </a:xfrm>
        </p:spPr>
        <p:txBody>
          <a:bodyPr/>
          <a:lstStyle/>
          <a:p>
            <a:pPr>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a:p>
            <a:pPr marL="0" indent="0">
              <a:buFontTx/>
              <a:buNone/>
              <a:defRPr/>
            </a:pPr>
            <a:endParaRPr lang="en-US" altLang="ko-KR" sz="2000" dirty="0">
              <a:latin typeface="맑은 고딕" panose="020B0503020000020004" pitchFamily="50" charset="-127"/>
              <a:ea typeface="맑은 고딕" panose="020B0503020000020004" pitchFamily="50" charset="-127"/>
            </a:endParaRPr>
          </a:p>
          <a:p>
            <a:pPr>
              <a:defRPr/>
            </a:pPr>
            <a:endParaRPr lang="en-US" altLang="ko-KR" sz="2000" dirty="0">
              <a:latin typeface="맑은 고딕" panose="020B0503020000020004" pitchFamily="50" charset="-127"/>
              <a:ea typeface="맑은 고딕" panose="020B0503020000020004" pitchFamily="50" charset="-127"/>
            </a:endParaRPr>
          </a:p>
        </p:txBody>
      </p:sp>
      <p:sp>
        <p:nvSpPr>
          <p:cNvPr id="20486" name="TextBox 1">
            <a:extLst>
              <a:ext uri="{FF2B5EF4-FFF2-40B4-BE49-F238E27FC236}">
                <a16:creationId xmlns:a16="http://schemas.microsoft.com/office/drawing/2014/main" id="{42D2656B-E35B-1FD1-7B92-57B8ECCBCE6D}"/>
              </a:ext>
            </a:extLst>
          </p:cNvPr>
          <p:cNvSpPr txBox="1">
            <a:spLocks noChangeArrowheads="1"/>
          </p:cNvSpPr>
          <p:nvPr/>
        </p:nvSpPr>
        <p:spPr bwMode="auto">
          <a:xfrm>
            <a:off x="5419090" y="1556792"/>
            <a:ext cx="3600400" cy="4678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latinLnBrk="1">
              <a:spcBef>
                <a:spcPct val="20000"/>
              </a:spcBef>
              <a:buChar char="•"/>
              <a:defRPr kumimoji="1" sz="3200">
                <a:solidFill>
                  <a:schemeClr val="tx1"/>
                </a:solidFill>
                <a:latin typeface="굴림" panose="020B0600000101010101" pitchFamily="34" charset="-127"/>
                <a:ea typeface="굴림" panose="020B0600000101010101" pitchFamily="34" charset="-127"/>
              </a:defRPr>
            </a:lvl1pPr>
            <a:lvl2pPr marL="742950" indent="-285750" latinLnBrk="1">
              <a:spcBef>
                <a:spcPct val="20000"/>
              </a:spcBef>
              <a:buChar char="–"/>
              <a:defRPr kumimoji="1" sz="2800">
                <a:solidFill>
                  <a:schemeClr val="tx1"/>
                </a:solidFill>
                <a:latin typeface="굴림" panose="020B0600000101010101" pitchFamily="34" charset="-127"/>
                <a:ea typeface="굴림" panose="020B0600000101010101" pitchFamily="34" charset="-127"/>
              </a:defRPr>
            </a:lvl2pPr>
            <a:lvl3pPr marL="1143000" indent="-228600" latinLnBrk="1">
              <a:spcBef>
                <a:spcPct val="20000"/>
              </a:spcBef>
              <a:buChar char="•"/>
              <a:defRPr kumimoji="1" sz="2400">
                <a:solidFill>
                  <a:schemeClr val="tx1"/>
                </a:solidFill>
                <a:latin typeface="굴림" panose="020B0600000101010101" pitchFamily="34" charset="-127"/>
                <a:ea typeface="굴림" panose="020B0600000101010101" pitchFamily="34" charset="-127"/>
              </a:defRPr>
            </a:lvl3pPr>
            <a:lvl4pPr marL="16002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4pPr>
            <a:lvl5pPr marL="2057400" indent="-228600" latinLnBrk="1">
              <a:spcBef>
                <a:spcPct val="20000"/>
              </a:spcBef>
              <a:buChar char="»"/>
              <a:defRPr kumimoji="1" sz="2000">
                <a:solidFill>
                  <a:schemeClr val="tx1"/>
                </a:solidFill>
                <a:latin typeface="굴림" panose="020B0600000101010101" pitchFamily="34" charset="-127"/>
                <a:ea typeface="굴림" panose="020B0600000101010101" pitchFamily="34" charset="-127"/>
              </a:defRPr>
            </a:lvl5pPr>
            <a:lvl6pPr marL="25146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6pPr>
            <a:lvl7pPr marL="29718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7pPr>
            <a:lvl8pPr marL="34290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8pPr>
            <a:lvl9pPr marL="3886200" indent="-228600" eaLnBrk="0" fontAlgn="base" latinLnBrk="1" hangingPunct="0">
              <a:spcBef>
                <a:spcPct val="20000"/>
              </a:spcBef>
              <a:spcAft>
                <a:spcPct val="0"/>
              </a:spcAft>
              <a:buChar char="»"/>
              <a:defRPr kumimoji="1" sz="2000">
                <a:solidFill>
                  <a:schemeClr val="tx1"/>
                </a:solidFill>
                <a:latin typeface="굴림" panose="020B0600000101010101" pitchFamily="34" charset="-127"/>
                <a:ea typeface="굴림" panose="020B0600000101010101" pitchFamily="34" charset="-127"/>
              </a:defRPr>
            </a:lvl9pPr>
          </a:lstStyle>
          <a:p>
            <a:pPr latinLnBrk="0">
              <a:lnSpc>
                <a:spcPct val="125000"/>
              </a:lnSpc>
              <a:spcBef>
                <a:spcPct val="0"/>
              </a:spcBef>
            </a:pPr>
            <a:r>
              <a:rPr lang="en-US" altLang="ko-KR" sz="1500" dirty="0">
                <a:solidFill>
                  <a:srgbClr val="000000"/>
                </a:solidFill>
                <a:effectLst/>
                <a:latin typeface="맑은 고딕" panose="020B0503020000020004" pitchFamily="50" charset="-127"/>
                <a:cs typeface="맑은 고딕" panose="020B0503020000020004" pitchFamily="50" charset="-127"/>
              </a:rPr>
              <a:t>On this page, the buyer can see only books information on sale.</a:t>
            </a:r>
          </a:p>
          <a:p>
            <a:pPr latinLnBrk="0">
              <a:lnSpc>
                <a:spcPct val="125000"/>
              </a:lnSpc>
              <a:spcBef>
                <a:spcPct val="0"/>
              </a:spcBef>
            </a:pPr>
            <a:endParaRPr lang="en-US" altLang="ko-KR" sz="1500" dirty="0">
              <a:solidFill>
                <a:srgbClr val="000000"/>
              </a:solidFill>
              <a:effectLst/>
              <a:latin typeface="맑은 고딕" panose="020B0503020000020004" pitchFamily="50" charset="-127"/>
              <a:cs typeface="맑은 고딕" panose="020B0503020000020004" pitchFamily="50" charset="-127"/>
            </a:endParaRPr>
          </a:p>
          <a:p>
            <a:pPr latinLnBrk="0">
              <a:lnSpc>
                <a:spcPct val="125000"/>
              </a:lnSpc>
              <a:spcBef>
                <a:spcPct val="0"/>
              </a:spcBef>
            </a:pPr>
            <a:r>
              <a:rPr lang="en-US" altLang="ko-KR" sz="1500" dirty="0">
                <a:solidFill>
                  <a:srgbClr val="000000"/>
                </a:solidFill>
                <a:latin typeface="맑은 고딕" panose="020B0503020000020004" pitchFamily="50" charset="-127"/>
                <a:cs typeface="맑은 고딕" panose="020B0503020000020004" pitchFamily="50" charset="-127"/>
              </a:rPr>
              <a:t>If the buyer clicks the table row for purchase, the purchase page will be shown. The buyer can check the book information on this page and proceed with the purchase.</a:t>
            </a:r>
          </a:p>
          <a:p>
            <a:pPr latinLnBrk="0">
              <a:lnSpc>
                <a:spcPct val="125000"/>
              </a:lnSpc>
              <a:spcBef>
                <a:spcPct val="0"/>
              </a:spcBef>
            </a:pPr>
            <a:endParaRPr lang="en-US" altLang="ko-KR" sz="1500" dirty="0">
              <a:solidFill>
                <a:srgbClr val="000000"/>
              </a:solidFill>
              <a:latin typeface="맑은 고딕" panose="020B0503020000020004" pitchFamily="50" charset="-127"/>
              <a:ea typeface="맑은 고딕" panose="020B0503020000020004" pitchFamily="34" charset="-127"/>
            </a:endParaRPr>
          </a:p>
          <a:p>
            <a:pPr latinLnBrk="0">
              <a:lnSpc>
                <a:spcPct val="125000"/>
              </a:lnSpc>
              <a:spcBef>
                <a:spcPct val="0"/>
              </a:spcBef>
            </a:pPr>
            <a:r>
              <a:rPr lang="en-US" altLang="ko-KR" sz="1500" dirty="0">
                <a:latin typeface="맑은 고딕" panose="020B0503020000020004" pitchFamily="34" charset="-127"/>
                <a:ea typeface="맑은 고딕" panose="020B0503020000020004" pitchFamily="34" charset="-127"/>
              </a:rPr>
              <a:t>Buyer can search the book by price. The buyer can set minimum and maximum price in search section.</a:t>
            </a:r>
          </a:p>
          <a:p>
            <a:pPr latinLnBrk="0">
              <a:lnSpc>
                <a:spcPct val="125000"/>
              </a:lnSpc>
              <a:spcBef>
                <a:spcPct val="0"/>
              </a:spcBef>
            </a:pPr>
            <a:endParaRPr lang="en-US" altLang="ko-KR" sz="1500" dirty="0">
              <a:latin typeface="맑은 고딕" panose="020B0503020000020004" pitchFamily="34" charset="-127"/>
              <a:ea typeface="맑은 고딕" panose="020B0503020000020004" pitchFamily="34" charset="-127"/>
            </a:endParaRPr>
          </a:p>
          <a:p>
            <a:pPr latinLnBrk="0">
              <a:lnSpc>
                <a:spcPct val="125000"/>
              </a:lnSpc>
              <a:spcBef>
                <a:spcPct val="0"/>
              </a:spcBef>
            </a:pPr>
            <a:r>
              <a:rPr lang="en-US" altLang="ko-KR" sz="1500" dirty="0">
                <a:latin typeface="맑은 고딕" panose="020B0503020000020004" pitchFamily="34" charset="-127"/>
                <a:ea typeface="맑은 고딕" panose="020B0503020000020004" pitchFamily="34" charset="-127"/>
              </a:rPr>
              <a:t>‘Display all books’ button loads the book list page that displays all books on the market</a:t>
            </a:r>
          </a:p>
        </p:txBody>
      </p:sp>
      <p:pic>
        <p:nvPicPr>
          <p:cNvPr id="2" name="그림 1">
            <a:extLst>
              <a:ext uri="{FF2B5EF4-FFF2-40B4-BE49-F238E27FC236}">
                <a16:creationId xmlns:a16="http://schemas.microsoft.com/office/drawing/2014/main" id="{09ED4128-4FC1-6B30-E583-EFC6991548D3}"/>
              </a:ext>
            </a:extLst>
          </p:cNvPr>
          <p:cNvPicPr>
            <a:picLocks noChangeAspect="1"/>
          </p:cNvPicPr>
          <p:nvPr/>
        </p:nvPicPr>
        <p:blipFill>
          <a:blip r:embed="rId3"/>
          <a:stretch>
            <a:fillRect/>
          </a:stretch>
        </p:blipFill>
        <p:spPr>
          <a:xfrm>
            <a:off x="398580" y="1412776"/>
            <a:ext cx="4896000" cy="2381115"/>
          </a:xfrm>
          <a:prstGeom prst="rect">
            <a:avLst/>
          </a:prstGeom>
        </p:spPr>
      </p:pic>
      <p:pic>
        <p:nvPicPr>
          <p:cNvPr id="5" name="그림 4">
            <a:extLst>
              <a:ext uri="{FF2B5EF4-FFF2-40B4-BE49-F238E27FC236}">
                <a16:creationId xmlns:a16="http://schemas.microsoft.com/office/drawing/2014/main" id="{BA2A1FF4-7BFE-1418-5648-D9E1325FA48B}"/>
              </a:ext>
            </a:extLst>
          </p:cNvPr>
          <p:cNvPicPr>
            <a:picLocks noChangeAspect="1"/>
          </p:cNvPicPr>
          <p:nvPr/>
        </p:nvPicPr>
        <p:blipFill>
          <a:blip r:embed="rId4"/>
          <a:stretch>
            <a:fillRect/>
          </a:stretch>
        </p:blipFill>
        <p:spPr>
          <a:xfrm>
            <a:off x="398580" y="4073563"/>
            <a:ext cx="4896000" cy="2387289"/>
          </a:xfrm>
          <a:prstGeom prst="rect">
            <a:avLst/>
          </a:prstGeom>
        </p:spPr>
      </p:pic>
    </p:spTree>
    <p:extLst>
      <p:ext uri="{BB962C8B-B14F-4D97-AF65-F5344CB8AC3E}">
        <p14:creationId xmlns:p14="http://schemas.microsoft.com/office/powerpoint/2010/main" val="689570178"/>
      </p:ext>
    </p:extLst>
  </p:cSld>
  <p:clrMapOvr>
    <a:masterClrMapping/>
  </p:clrMapOvr>
  <p:transition spd="slow"/>
</p:sld>
</file>

<file path=ppt/theme/theme1.xml><?xml version="1.0" encoding="utf-8"?>
<a:theme xmlns:a="http://schemas.openxmlformats.org/drawingml/2006/main" name="기본 디자인">
  <a:themeElements>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TotalTime>
  <Words>739</Words>
  <Application>Microsoft Office PowerPoint</Application>
  <PresentationFormat>화면 슬라이드 쇼(4:3)</PresentationFormat>
  <Paragraphs>77</Paragraphs>
  <Slides>12</Slides>
  <Notes>2</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12</vt:i4>
      </vt:variant>
    </vt:vector>
  </HeadingPairs>
  <TitlesOfParts>
    <vt:vector size="16" baseType="lpstr">
      <vt:lpstr>굴림</vt:lpstr>
      <vt:lpstr>맑은 고딕</vt:lpstr>
      <vt:lpstr>Arial</vt:lpstr>
      <vt:lpstr>기본 디자인</vt:lpstr>
      <vt:lpstr>WEB PROJECT - SKKU BOOK MARKET -</vt:lpstr>
      <vt:lpstr>Home Page</vt:lpstr>
      <vt:lpstr>Sign-Up &amp; Login Page</vt:lpstr>
      <vt:lpstr>Main Page</vt:lpstr>
      <vt:lpstr>Sales List Page (for Seller)</vt:lpstr>
      <vt:lpstr>Sales Complete List Page (for Seller)</vt:lpstr>
      <vt:lpstr>Upload Book Page (for Seller)</vt:lpstr>
      <vt:lpstr>Book List Page – Display all books on market (for Buyer)</vt:lpstr>
      <vt:lpstr>Book List Page – Display only books on sale (for Buyer)</vt:lpstr>
      <vt:lpstr>Purchase Page (for Buyer)</vt:lpstr>
      <vt:lpstr>Purchase List Page (for Buyer)</vt:lpstr>
      <vt:lpstr>Thank you!</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MyungDols_Style</dc:creator>
  <cp:lastModifiedBy>김 호진</cp:lastModifiedBy>
  <cp:revision>118</cp:revision>
  <dcterms:created xsi:type="dcterms:W3CDTF">2006-12-28T02:39:36Z</dcterms:created>
  <dcterms:modified xsi:type="dcterms:W3CDTF">2022-12-19T13:27:16Z</dcterms:modified>
</cp:coreProperties>
</file>